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embeddedFontLst>
    <p:embeddedFont>
      <p:font typeface="Audiowide"/>
      <p:regular r:id="rId1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Audiowid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4187d1de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4187d1de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42f8d5e77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42f8d5e77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41fe94bc9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41fe94bc9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41fe94bc9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41fe94bc9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41fe94bc9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41fe94bc9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42f8d5e77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42f8d5e77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41fe94bc9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41fe94bc9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jpg"/><Relationship Id="rId10" Type="http://schemas.openxmlformats.org/officeDocument/2006/relationships/image" Target="../media/image3.png"/><Relationship Id="rId9" Type="http://schemas.openxmlformats.org/officeDocument/2006/relationships/image" Target="../media/image17.png"/><Relationship Id="rId5" Type="http://schemas.openxmlformats.org/officeDocument/2006/relationships/image" Target="../media/image5.jpg"/><Relationship Id="rId6" Type="http://schemas.openxmlformats.org/officeDocument/2006/relationships/image" Target="../media/image11.jpg"/><Relationship Id="rId7" Type="http://schemas.openxmlformats.org/officeDocument/2006/relationships/image" Target="../media/image9.png"/><Relationship Id="rId8"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png"/><Relationship Id="rId10" Type="http://schemas.openxmlformats.org/officeDocument/2006/relationships/image" Target="../media/image14.jpg"/><Relationship Id="rId9" Type="http://schemas.openxmlformats.org/officeDocument/2006/relationships/image" Target="../media/image12.jpg"/><Relationship Id="rId5" Type="http://schemas.openxmlformats.org/officeDocument/2006/relationships/image" Target="../media/image13.jpg"/><Relationship Id="rId6" Type="http://schemas.openxmlformats.org/officeDocument/2006/relationships/image" Target="../media/image17.png"/><Relationship Id="rId7" Type="http://schemas.openxmlformats.org/officeDocument/2006/relationships/image" Target="../media/image3.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55" name="Google Shape;55;p13"/>
          <p:cNvSpPr txBox="1"/>
          <p:nvPr>
            <p:ph type="ctrTitle"/>
          </p:nvPr>
        </p:nvSpPr>
        <p:spPr>
          <a:xfrm>
            <a:off x="311700" y="1747500"/>
            <a:ext cx="8520600" cy="82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latin typeface="Audiowide"/>
                <a:ea typeface="Audiowide"/>
                <a:cs typeface="Audiowide"/>
                <a:sym typeface="Audiowide"/>
              </a:rPr>
              <a:t>Safety</a:t>
            </a:r>
            <a:endParaRPr sz="5000">
              <a:latin typeface="Audiowide"/>
              <a:ea typeface="Audiowide"/>
              <a:cs typeface="Audiowide"/>
              <a:sym typeface="Audiowide"/>
            </a:endParaRPr>
          </a:p>
        </p:txBody>
      </p:sp>
      <p:sp>
        <p:nvSpPr>
          <p:cNvPr id="56" name="Google Shape;56;p13"/>
          <p:cNvSpPr/>
          <p:nvPr/>
        </p:nvSpPr>
        <p:spPr>
          <a:xfrm>
            <a:off x="0" y="3015025"/>
            <a:ext cx="9144000" cy="21285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13"/>
          <p:cNvPicPr preferRelativeResize="0"/>
          <p:nvPr/>
        </p:nvPicPr>
        <p:blipFill>
          <a:blip r:embed="rId4">
            <a:alphaModFix/>
          </a:blip>
          <a:stretch>
            <a:fillRect/>
          </a:stretch>
        </p:blipFill>
        <p:spPr>
          <a:xfrm>
            <a:off x="0" y="3250851"/>
            <a:ext cx="1673775" cy="1886577"/>
          </a:xfrm>
          <a:prstGeom prst="rect">
            <a:avLst/>
          </a:prstGeom>
          <a:noFill/>
          <a:ln>
            <a:noFill/>
          </a:ln>
        </p:spPr>
      </p:pic>
      <p:sp>
        <p:nvSpPr>
          <p:cNvPr id="58" name="Google Shape;58;p13"/>
          <p:cNvSpPr/>
          <p:nvPr/>
        </p:nvSpPr>
        <p:spPr>
          <a:xfrm rot="10800000">
            <a:off x="0" y="0"/>
            <a:ext cx="9144000" cy="2128500"/>
          </a:xfrm>
          <a:prstGeom prst="rtTriangle">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txBox="1"/>
          <p:nvPr/>
        </p:nvSpPr>
        <p:spPr>
          <a:xfrm>
            <a:off x="3007200" y="3141425"/>
            <a:ext cx="3129600" cy="4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Audiowide"/>
                <a:ea typeface="Audiowide"/>
                <a:cs typeface="Audiowide"/>
                <a:sym typeface="Audiowide"/>
              </a:rPr>
              <a:t>1</a:t>
            </a:r>
            <a:r>
              <a:rPr lang="en" sz="1600">
                <a:latin typeface="Audiowide"/>
                <a:ea typeface="Audiowide"/>
                <a:cs typeface="Audiowide"/>
                <a:sym typeface="Audiowide"/>
              </a:rPr>
              <a:t>/16/2025</a:t>
            </a:r>
            <a:endParaRPr sz="1600">
              <a:latin typeface="Audiowide"/>
              <a:ea typeface="Audiowide"/>
              <a:cs typeface="Audiowide"/>
              <a:sym typeface="Audiowide"/>
            </a:endParaRPr>
          </a:p>
        </p:txBody>
      </p:sp>
      <p:sp>
        <p:nvSpPr>
          <p:cNvPr id="60" name="Google Shape;60;p13"/>
          <p:cNvSpPr txBox="1"/>
          <p:nvPr/>
        </p:nvSpPr>
        <p:spPr>
          <a:xfrm>
            <a:off x="373275" y="2419344"/>
            <a:ext cx="8520600" cy="792600"/>
          </a:xfrm>
          <a:prstGeom prst="rect">
            <a:avLst/>
          </a:prstGeom>
          <a:noFill/>
          <a:ln>
            <a:noFill/>
          </a:ln>
        </p:spPr>
        <p:txBody>
          <a:bodyPr anchorCtr="0" anchor="t" bIns="91425" lIns="91425" spcFirstLastPara="1" rIns="91425" wrap="square" tIns="91425">
            <a:normAutofit/>
          </a:bodyPr>
          <a:lstStyle/>
          <a:p>
            <a:pPr indent="0" lvl="0" marL="0" rtl="0" algn="ctr">
              <a:spcBef>
                <a:spcPts val="0"/>
              </a:spcBef>
              <a:spcAft>
                <a:spcPts val="0"/>
              </a:spcAft>
              <a:buNone/>
            </a:pPr>
            <a:r>
              <a:rPr b="1" lang="en" sz="3200">
                <a:solidFill>
                  <a:srgbClr val="000000"/>
                </a:solidFill>
                <a:latin typeface="Audiowide"/>
                <a:ea typeface="Audiowide"/>
                <a:cs typeface="Audiowide"/>
                <a:sym typeface="Audiowide"/>
              </a:rPr>
              <a:t>5041 CyBear Robotics</a:t>
            </a:r>
            <a:endParaRPr b="1" sz="3200">
              <a:solidFill>
                <a:srgbClr val="595959"/>
              </a:solidFill>
              <a:latin typeface="Audiowide"/>
              <a:ea typeface="Audiowide"/>
              <a:cs typeface="Audiowide"/>
              <a:sym typeface="Audiowid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66" name="Google Shape;66;p14"/>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Rules</a:t>
            </a:r>
            <a:endParaRPr sz="5020">
              <a:solidFill>
                <a:srgbClr val="FFFFFF"/>
              </a:solidFill>
              <a:latin typeface="Audiowide"/>
              <a:ea typeface="Audiowide"/>
              <a:cs typeface="Audiowide"/>
              <a:sym typeface="Audiowide"/>
            </a:endParaRPr>
          </a:p>
        </p:txBody>
      </p:sp>
      <p:pic>
        <p:nvPicPr>
          <p:cNvPr id="68" name="Google Shape;68;p14"/>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69" name="Google Shape;69;p14"/>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4"/>
          <p:cNvSpPr txBox="1"/>
          <p:nvPr/>
        </p:nvSpPr>
        <p:spPr>
          <a:xfrm>
            <a:off x="4211400" y="1229550"/>
            <a:ext cx="4932600" cy="3990000"/>
          </a:xfrm>
          <a:prstGeom prst="rect">
            <a:avLst/>
          </a:prstGeom>
          <a:noFill/>
          <a:ln>
            <a:noFill/>
          </a:ln>
        </p:spPr>
        <p:txBody>
          <a:bodyPr anchorCtr="0" anchor="t" bIns="91425" lIns="91425" spcFirstLastPara="1" rIns="91425" wrap="square" tIns="91425">
            <a:noAutofit/>
          </a:bodyPr>
          <a:lstStyle/>
          <a:p>
            <a:pPr indent="-321628" lvl="0" marL="457200" rtl="0" algn="l">
              <a:lnSpc>
                <a:spcPct val="150000"/>
              </a:lnSpc>
              <a:spcBef>
                <a:spcPts val="0"/>
              </a:spcBef>
              <a:spcAft>
                <a:spcPts val="0"/>
              </a:spcAft>
              <a:buClr>
                <a:srgbClr val="000000"/>
              </a:buClr>
              <a:buSzPts val="1465"/>
              <a:buFont typeface="Droid Sans"/>
              <a:buChar char="●"/>
            </a:pPr>
            <a:r>
              <a:rPr lang="en" sz="1600">
                <a:latin typeface="Droid Sans"/>
                <a:ea typeface="Droid Sans"/>
                <a:cs typeface="Droid Sans"/>
                <a:sym typeface="Droid Sans"/>
              </a:rPr>
              <a:t>General </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No horse play, especially around moving machinery or a powered robot</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Keep walkways uncluttered and keep tools/robot/etc out of the way of doors</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Know where the First-Aid Kit is at all times</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Keep food and beverages away from work areas, the robot, and tools</a:t>
            </a:r>
            <a:endParaRPr sz="1600">
              <a:latin typeface="Droid Sans"/>
              <a:ea typeface="Droid Sans"/>
              <a:cs typeface="Droid Sans"/>
              <a:sym typeface="Droid Sans"/>
            </a:endParaRPr>
          </a:p>
        </p:txBody>
      </p:sp>
      <p:sp>
        <p:nvSpPr>
          <p:cNvPr id="71" name="Google Shape;71;p14"/>
          <p:cNvSpPr txBox="1"/>
          <p:nvPr/>
        </p:nvSpPr>
        <p:spPr>
          <a:xfrm>
            <a:off x="-34500" y="1229550"/>
            <a:ext cx="4932600" cy="3416400"/>
          </a:xfrm>
          <a:prstGeom prst="rect">
            <a:avLst/>
          </a:prstGeom>
          <a:noFill/>
          <a:ln>
            <a:noFill/>
          </a:ln>
        </p:spPr>
        <p:txBody>
          <a:bodyPr anchorCtr="0" anchor="t" bIns="91425" lIns="91425" spcFirstLastPara="1" rIns="91425" wrap="square" tIns="91425">
            <a:noAutofit/>
          </a:bodyPr>
          <a:lstStyle/>
          <a:p>
            <a:pPr indent="-321628" lvl="0" marL="457200" rtl="0" algn="l">
              <a:lnSpc>
                <a:spcPct val="150000"/>
              </a:lnSpc>
              <a:spcBef>
                <a:spcPts val="0"/>
              </a:spcBef>
              <a:spcAft>
                <a:spcPts val="0"/>
              </a:spcAft>
              <a:buClr>
                <a:srgbClr val="000000"/>
              </a:buClr>
              <a:buSzPts val="1465"/>
              <a:buFont typeface="Droid Sans"/>
              <a:buChar char="●"/>
            </a:pPr>
            <a:r>
              <a:rPr lang="en" sz="1600">
                <a:latin typeface="Droid Sans"/>
                <a:ea typeface="Droid Sans"/>
                <a:cs typeface="Droid Sans"/>
                <a:sym typeface="Droid Sans"/>
              </a:rPr>
              <a:t>When </a:t>
            </a:r>
            <a:r>
              <a:rPr lang="en" sz="1600">
                <a:latin typeface="Droid Sans"/>
                <a:ea typeface="Droid Sans"/>
                <a:cs typeface="Droid Sans"/>
                <a:sym typeface="Droid Sans"/>
              </a:rPr>
              <a:t>working</a:t>
            </a:r>
            <a:r>
              <a:rPr lang="en" sz="1600">
                <a:latin typeface="Droid Sans"/>
                <a:ea typeface="Droid Sans"/>
                <a:cs typeface="Droid Sans"/>
                <a:sym typeface="Droid Sans"/>
              </a:rPr>
              <a:t> with tools and the robot</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Wear all proper PPE</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Tie back long hair</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Roll back long sleeves</a:t>
            </a:r>
            <a:endParaRPr sz="1600">
              <a:latin typeface="Droid Sans"/>
              <a:ea typeface="Droid Sans"/>
              <a:cs typeface="Droid Sans"/>
              <a:sym typeface="Droid Sans"/>
            </a:endParaRPr>
          </a:p>
          <a:p>
            <a:pPr indent="-330200" lvl="1" marL="914400" rtl="0" algn="l">
              <a:lnSpc>
                <a:spcPct val="150000"/>
              </a:lnSpc>
              <a:spcBef>
                <a:spcPts val="0"/>
              </a:spcBef>
              <a:spcAft>
                <a:spcPts val="0"/>
              </a:spcAft>
              <a:buClr>
                <a:srgbClr val="595959"/>
              </a:buClr>
              <a:buSzPts val="1600"/>
              <a:buFont typeface="Droid Sans"/>
              <a:buChar char="○"/>
            </a:pPr>
            <a:r>
              <a:rPr lang="en" sz="1600">
                <a:latin typeface="Droid Sans"/>
                <a:ea typeface="Droid Sans"/>
                <a:cs typeface="Droid Sans"/>
                <a:sym typeface="Droid Sans"/>
              </a:rPr>
              <a:t>Take off any </a:t>
            </a:r>
            <a:r>
              <a:rPr lang="en" sz="1600">
                <a:latin typeface="Droid Sans"/>
                <a:ea typeface="Droid Sans"/>
                <a:cs typeface="Droid Sans"/>
                <a:sym typeface="Droid Sans"/>
              </a:rPr>
              <a:t>hanging</a:t>
            </a:r>
            <a:r>
              <a:rPr lang="en" sz="1600">
                <a:latin typeface="Droid Sans"/>
                <a:ea typeface="Droid Sans"/>
                <a:cs typeface="Droid Sans"/>
                <a:sym typeface="Droid Sans"/>
              </a:rPr>
              <a:t> jewelry/wristwatches/rings that can get caught in moving machinery</a:t>
            </a:r>
            <a:endParaRPr sz="1600">
              <a:latin typeface="Droid Sans"/>
              <a:ea typeface="Droid Sans"/>
              <a:cs typeface="Droid Sans"/>
              <a:sym typeface="Droid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5"/>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77" name="Google Shape;77;p15"/>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5"/>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Working With the Robot</a:t>
            </a:r>
            <a:endParaRPr sz="5020">
              <a:solidFill>
                <a:srgbClr val="FFFFFF"/>
              </a:solidFill>
              <a:latin typeface="Audiowide"/>
              <a:ea typeface="Audiowide"/>
              <a:cs typeface="Audiowide"/>
              <a:sym typeface="Audiowide"/>
            </a:endParaRPr>
          </a:p>
        </p:txBody>
      </p:sp>
      <p:pic>
        <p:nvPicPr>
          <p:cNvPr id="79" name="Google Shape;79;p15"/>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80" name="Google Shape;80;p15"/>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 name="Google Shape;81;p15"/>
          <p:cNvPicPr preferRelativeResize="0"/>
          <p:nvPr/>
        </p:nvPicPr>
        <p:blipFill>
          <a:blip r:embed="rId5">
            <a:alphaModFix/>
          </a:blip>
          <a:stretch>
            <a:fillRect/>
          </a:stretch>
        </p:blipFill>
        <p:spPr>
          <a:xfrm>
            <a:off x="7629026" y="1241575"/>
            <a:ext cx="1343949" cy="1211651"/>
          </a:xfrm>
          <a:prstGeom prst="rect">
            <a:avLst/>
          </a:prstGeom>
          <a:noFill/>
          <a:ln>
            <a:noFill/>
          </a:ln>
        </p:spPr>
      </p:pic>
      <p:sp>
        <p:nvSpPr>
          <p:cNvPr id="82" name="Google Shape;82;p15"/>
          <p:cNvSpPr txBox="1"/>
          <p:nvPr/>
        </p:nvSpPr>
        <p:spPr>
          <a:xfrm>
            <a:off x="669600" y="1152600"/>
            <a:ext cx="7605900" cy="3990000"/>
          </a:xfrm>
          <a:prstGeom prst="rect">
            <a:avLst/>
          </a:prstGeom>
          <a:noFill/>
          <a:ln>
            <a:noFill/>
          </a:ln>
        </p:spPr>
        <p:txBody>
          <a:bodyPr anchorCtr="0" anchor="t" bIns="91425" lIns="91425" spcFirstLastPara="1" rIns="91425" wrap="square" tIns="91425">
            <a:noAutofit/>
          </a:bodyPr>
          <a:lstStyle/>
          <a:p>
            <a:pPr indent="-315278" lvl="0" marL="457200" rtl="0" algn="l">
              <a:lnSpc>
                <a:spcPct val="150000"/>
              </a:lnSpc>
              <a:spcBef>
                <a:spcPts val="0"/>
              </a:spcBef>
              <a:spcAft>
                <a:spcPts val="0"/>
              </a:spcAft>
              <a:buClr>
                <a:srgbClr val="000000"/>
              </a:buClr>
              <a:buSzPts val="1365"/>
              <a:buFont typeface="Droid Sans"/>
              <a:buChar char="●"/>
            </a:pPr>
            <a:r>
              <a:rPr lang="en" sz="1500">
                <a:latin typeface="Droid Sans"/>
                <a:ea typeface="Droid Sans"/>
                <a:cs typeface="Droid Sans"/>
                <a:sym typeface="Droid Sans"/>
              </a:rPr>
              <a:t>You must do ALL above rules as well</a:t>
            </a:r>
            <a:r>
              <a:rPr lang="en" sz="1500">
                <a:latin typeface="Droid Sans"/>
                <a:ea typeface="Droid Sans"/>
                <a:cs typeface="Droid Sans"/>
                <a:sym typeface="Droid Sans"/>
              </a:rPr>
              <a:t> </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Wear all proper PPE</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No horse play</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Do not work on the robot when it is connected to a charged battery</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Stay out of the way of moving parts, i.e, swinging arm, extending arm, turning wheels, spinning parts</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Keep body parts away from moving parts, i.e, fingers or hands away from gears and wheels</a:t>
            </a:r>
            <a:endParaRPr sz="1500">
              <a:latin typeface="Droid Sans"/>
              <a:ea typeface="Droid Sans"/>
              <a:cs typeface="Droid Sans"/>
              <a:sym typeface="Droid Sans"/>
            </a:endParaRPr>
          </a:p>
          <a:p>
            <a:pPr indent="-323850" lvl="1" marL="914400" rtl="0" algn="l">
              <a:lnSpc>
                <a:spcPct val="150000"/>
              </a:lnSpc>
              <a:spcBef>
                <a:spcPts val="0"/>
              </a:spcBef>
              <a:spcAft>
                <a:spcPts val="0"/>
              </a:spcAft>
              <a:buClr>
                <a:srgbClr val="595959"/>
              </a:buClr>
              <a:buSzPts val="1500"/>
              <a:buFont typeface="Droid Sans"/>
              <a:buChar char="○"/>
            </a:pPr>
            <a:r>
              <a:rPr lang="en" sz="1500">
                <a:latin typeface="Droid Sans"/>
                <a:ea typeface="Droid Sans"/>
                <a:cs typeface="Droid Sans"/>
                <a:sym typeface="Droid Sans"/>
              </a:rPr>
              <a:t>When lifting the robot, have assistance from at least one other member, and always know (and let everyone else know) where the robot is being moved. Make sure parts are secured, and the power is off.</a:t>
            </a:r>
            <a:endParaRPr sz="1500">
              <a:latin typeface="Droid Sans"/>
              <a:ea typeface="Droid Sans"/>
              <a:cs typeface="Droid Sans"/>
              <a:sym typeface="Droid Sans"/>
            </a:endParaRPr>
          </a:p>
          <a:p>
            <a:pPr indent="0" lvl="0" marL="914400" rtl="0" algn="l">
              <a:lnSpc>
                <a:spcPct val="150000"/>
              </a:lnSpc>
              <a:spcBef>
                <a:spcPts val="1200"/>
              </a:spcBef>
              <a:spcAft>
                <a:spcPts val="1200"/>
              </a:spcAft>
              <a:buNone/>
            </a:pPr>
            <a:r>
              <a:t/>
            </a:r>
            <a:endParaRPr sz="1500">
              <a:latin typeface="Droid Sans"/>
              <a:ea typeface="Droid Sans"/>
              <a:cs typeface="Droid Sans"/>
              <a:sym typeface="Droid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6"/>
          <p:cNvPicPr preferRelativeResize="0"/>
          <p:nvPr/>
        </p:nvPicPr>
        <p:blipFill>
          <a:blip r:embed="rId3">
            <a:alphaModFix/>
          </a:blip>
          <a:stretch>
            <a:fillRect/>
          </a:stretch>
        </p:blipFill>
        <p:spPr>
          <a:xfrm>
            <a:off x="0" y="3727675"/>
            <a:ext cx="1256124" cy="1415823"/>
          </a:xfrm>
          <a:prstGeom prst="rect">
            <a:avLst/>
          </a:prstGeom>
          <a:noFill/>
          <a:ln>
            <a:noFill/>
          </a:ln>
        </p:spPr>
      </p:pic>
      <p:sp>
        <p:nvSpPr>
          <p:cNvPr id="88" name="Google Shape;88;p16"/>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6"/>
          <p:cNvPicPr preferRelativeResize="0"/>
          <p:nvPr/>
        </p:nvPicPr>
        <p:blipFill>
          <a:blip r:embed="rId4">
            <a:alphaModFix/>
          </a:blip>
          <a:stretch>
            <a:fillRect/>
          </a:stretch>
        </p:blipFill>
        <p:spPr>
          <a:xfrm>
            <a:off x="46625" y="2152325"/>
            <a:ext cx="1520100" cy="890075"/>
          </a:xfrm>
          <a:prstGeom prst="rect">
            <a:avLst/>
          </a:prstGeom>
          <a:noFill/>
          <a:ln>
            <a:noFill/>
          </a:ln>
        </p:spPr>
      </p:pic>
      <p:pic>
        <p:nvPicPr>
          <p:cNvPr id="90" name="Google Shape;90;p16"/>
          <p:cNvPicPr preferRelativeResize="0"/>
          <p:nvPr/>
        </p:nvPicPr>
        <p:blipFill>
          <a:blip r:embed="rId5">
            <a:alphaModFix/>
          </a:blip>
          <a:stretch>
            <a:fillRect/>
          </a:stretch>
        </p:blipFill>
        <p:spPr>
          <a:xfrm>
            <a:off x="10125" y="1317925"/>
            <a:ext cx="1582340" cy="890075"/>
          </a:xfrm>
          <a:prstGeom prst="rect">
            <a:avLst/>
          </a:prstGeom>
          <a:noFill/>
          <a:ln>
            <a:noFill/>
          </a:ln>
        </p:spPr>
      </p:pic>
      <p:pic>
        <p:nvPicPr>
          <p:cNvPr id="91" name="Google Shape;91;p16"/>
          <p:cNvPicPr preferRelativeResize="0"/>
          <p:nvPr/>
        </p:nvPicPr>
        <p:blipFill rotWithShape="1">
          <a:blip r:embed="rId6">
            <a:alphaModFix/>
          </a:blip>
          <a:srcRect b="0" l="8642" r="0" t="27214"/>
          <a:stretch/>
        </p:blipFill>
        <p:spPr>
          <a:xfrm>
            <a:off x="1794575" y="1170900"/>
            <a:ext cx="1656048" cy="960900"/>
          </a:xfrm>
          <a:prstGeom prst="rect">
            <a:avLst/>
          </a:prstGeom>
          <a:noFill/>
          <a:ln>
            <a:noFill/>
          </a:ln>
        </p:spPr>
      </p:pic>
      <p:pic>
        <p:nvPicPr>
          <p:cNvPr id="92" name="Google Shape;92;p16"/>
          <p:cNvPicPr preferRelativeResize="0"/>
          <p:nvPr/>
        </p:nvPicPr>
        <p:blipFill>
          <a:blip r:embed="rId7">
            <a:alphaModFix amt="5000"/>
          </a:blip>
          <a:stretch>
            <a:fillRect/>
          </a:stretch>
        </p:blipFill>
        <p:spPr>
          <a:xfrm>
            <a:off x="1644782" y="0"/>
            <a:ext cx="5854443" cy="5143500"/>
          </a:xfrm>
          <a:prstGeom prst="rect">
            <a:avLst/>
          </a:prstGeom>
          <a:noFill/>
          <a:ln>
            <a:noFill/>
          </a:ln>
        </p:spPr>
      </p:pic>
      <p:pic>
        <p:nvPicPr>
          <p:cNvPr id="93" name="Google Shape;93;p16"/>
          <p:cNvPicPr preferRelativeResize="0"/>
          <p:nvPr/>
        </p:nvPicPr>
        <p:blipFill rotWithShape="1">
          <a:blip r:embed="rId8">
            <a:alphaModFix/>
          </a:blip>
          <a:srcRect b="0" l="8022" r="8240" t="10386"/>
          <a:stretch/>
        </p:blipFill>
        <p:spPr>
          <a:xfrm flipH="1">
            <a:off x="1834300" y="2184425"/>
            <a:ext cx="1582350" cy="986932"/>
          </a:xfrm>
          <a:prstGeom prst="rect">
            <a:avLst/>
          </a:prstGeom>
          <a:noFill/>
          <a:ln>
            <a:noFill/>
          </a:ln>
        </p:spPr>
      </p:pic>
      <p:cxnSp>
        <p:nvCxnSpPr>
          <p:cNvPr id="94" name="Google Shape;94;p16"/>
          <p:cNvCxnSpPr/>
          <p:nvPr/>
        </p:nvCxnSpPr>
        <p:spPr>
          <a:xfrm>
            <a:off x="1677225" y="1135775"/>
            <a:ext cx="9000" cy="1787400"/>
          </a:xfrm>
          <a:prstGeom prst="straightConnector1">
            <a:avLst/>
          </a:prstGeom>
          <a:noFill/>
          <a:ln cap="flat" cmpd="sng" w="76200">
            <a:solidFill>
              <a:srgbClr val="980000"/>
            </a:solidFill>
            <a:prstDash val="solid"/>
            <a:round/>
            <a:headEnd len="med" w="med" type="none"/>
            <a:tailEnd len="med" w="med" type="none"/>
          </a:ln>
        </p:spPr>
      </p:cxnSp>
      <p:pic>
        <p:nvPicPr>
          <p:cNvPr id="95" name="Google Shape;95;p16"/>
          <p:cNvPicPr preferRelativeResize="0"/>
          <p:nvPr/>
        </p:nvPicPr>
        <p:blipFill>
          <a:blip r:embed="rId9">
            <a:alphaModFix/>
          </a:blip>
          <a:stretch>
            <a:fillRect/>
          </a:stretch>
        </p:blipFill>
        <p:spPr>
          <a:xfrm>
            <a:off x="430075" y="3042400"/>
            <a:ext cx="840347" cy="729574"/>
          </a:xfrm>
          <a:prstGeom prst="rect">
            <a:avLst/>
          </a:prstGeom>
          <a:noFill/>
          <a:ln>
            <a:noFill/>
          </a:ln>
        </p:spPr>
      </p:pic>
      <p:sp>
        <p:nvSpPr>
          <p:cNvPr id="96" name="Google Shape;96;p16"/>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 name="Google Shape;97;p16"/>
          <p:cNvPicPr preferRelativeResize="0"/>
          <p:nvPr/>
        </p:nvPicPr>
        <p:blipFill>
          <a:blip r:embed="rId10">
            <a:alphaModFix/>
          </a:blip>
          <a:stretch>
            <a:fillRect/>
          </a:stretch>
        </p:blipFill>
        <p:spPr>
          <a:xfrm>
            <a:off x="2459500" y="3124475"/>
            <a:ext cx="675825" cy="675825"/>
          </a:xfrm>
          <a:prstGeom prst="rect">
            <a:avLst/>
          </a:prstGeom>
          <a:noFill/>
          <a:ln>
            <a:noFill/>
          </a:ln>
        </p:spPr>
      </p:pic>
      <p:cxnSp>
        <p:nvCxnSpPr>
          <p:cNvPr id="98" name="Google Shape;98;p16"/>
          <p:cNvCxnSpPr/>
          <p:nvPr/>
        </p:nvCxnSpPr>
        <p:spPr>
          <a:xfrm>
            <a:off x="1686350" y="1682350"/>
            <a:ext cx="0" cy="2079000"/>
          </a:xfrm>
          <a:prstGeom prst="straightConnector1">
            <a:avLst/>
          </a:prstGeom>
          <a:noFill/>
          <a:ln cap="flat" cmpd="sng" w="28575">
            <a:solidFill>
              <a:srgbClr val="980000"/>
            </a:solidFill>
            <a:prstDash val="solid"/>
            <a:round/>
            <a:headEnd len="med" w="med" type="none"/>
            <a:tailEnd len="med" w="med" type="none"/>
          </a:ln>
        </p:spPr>
      </p:cxnSp>
      <p:sp>
        <p:nvSpPr>
          <p:cNvPr id="99" name="Google Shape;99;p16"/>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PPE: Safety Glasses</a:t>
            </a:r>
            <a:endParaRPr sz="5020">
              <a:solidFill>
                <a:srgbClr val="FFFFFF"/>
              </a:solidFill>
              <a:latin typeface="Audiowide"/>
              <a:ea typeface="Audiowide"/>
              <a:cs typeface="Audiowide"/>
              <a:sym typeface="Audiowide"/>
            </a:endParaRPr>
          </a:p>
        </p:txBody>
      </p:sp>
      <p:sp>
        <p:nvSpPr>
          <p:cNvPr id="100" name="Google Shape;100;p16"/>
          <p:cNvSpPr txBox="1"/>
          <p:nvPr/>
        </p:nvSpPr>
        <p:spPr>
          <a:xfrm>
            <a:off x="3292150" y="1247100"/>
            <a:ext cx="5925300" cy="3303600"/>
          </a:xfrm>
          <a:prstGeom prst="rect">
            <a:avLst/>
          </a:prstGeom>
          <a:noFill/>
          <a:ln>
            <a:noFill/>
          </a:ln>
        </p:spPr>
        <p:txBody>
          <a:bodyPr anchorCtr="0" anchor="t" bIns="91425" lIns="91425" spcFirstLastPara="1" rIns="91425" wrap="square" tIns="91425">
            <a:noAutofit/>
          </a:bodyPr>
          <a:lstStyle/>
          <a:p>
            <a:pPr indent="-349250" lvl="0" marL="457200" rtl="0" algn="l">
              <a:lnSpc>
                <a:spcPct val="140000"/>
              </a:lnSpc>
              <a:spcBef>
                <a:spcPts val="0"/>
              </a:spcBef>
              <a:spcAft>
                <a:spcPts val="0"/>
              </a:spcAft>
              <a:buClr>
                <a:srgbClr val="000000"/>
              </a:buClr>
              <a:buSzPts val="1900"/>
              <a:buFont typeface="Droid Sans"/>
              <a:buChar char="●"/>
            </a:pPr>
            <a:r>
              <a:rPr lang="en" sz="1900">
                <a:latin typeface="Droid Sans"/>
                <a:ea typeface="Droid Sans"/>
                <a:cs typeface="Droid Sans"/>
                <a:sym typeface="Droid Sans"/>
              </a:rPr>
              <a:t>Safety Glasses are ALWAYS required when in the vicinity of or when using ANY and ALL power tools or a </a:t>
            </a:r>
            <a:r>
              <a:rPr lang="en" sz="1900">
                <a:latin typeface="Droid Sans"/>
                <a:ea typeface="Droid Sans"/>
                <a:cs typeface="Droid Sans"/>
                <a:sym typeface="Droid Sans"/>
              </a:rPr>
              <a:t>powered</a:t>
            </a:r>
            <a:r>
              <a:rPr lang="en" sz="1900">
                <a:latin typeface="Droid Sans"/>
                <a:ea typeface="Droid Sans"/>
                <a:cs typeface="Droid Sans"/>
                <a:sym typeface="Droid Sans"/>
              </a:rPr>
              <a:t> robot </a:t>
            </a:r>
            <a:r>
              <a:rPr b="1" lang="en" sz="1900" u="sng">
                <a:latin typeface="Droid Sans"/>
                <a:ea typeface="Droid Sans"/>
                <a:cs typeface="Droid Sans"/>
                <a:sym typeface="Droid Sans"/>
              </a:rPr>
              <a:t>(Even if not enabled!)</a:t>
            </a:r>
            <a:endParaRPr b="1" sz="1900" u="sng">
              <a:latin typeface="Droid Sans"/>
              <a:ea typeface="Droid Sans"/>
              <a:cs typeface="Droid Sans"/>
              <a:sym typeface="Droid Sans"/>
            </a:endParaRPr>
          </a:p>
          <a:p>
            <a:pPr indent="-349250" lvl="0" marL="457200" rtl="0" algn="l">
              <a:lnSpc>
                <a:spcPct val="140000"/>
              </a:lnSpc>
              <a:spcBef>
                <a:spcPts val="0"/>
              </a:spcBef>
              <a:spcAft>
                <a:spcPts val="0"/>
              </a:spcAft>
              <a:buClr>
                <a:srgbClr val="000000"/>
              </a:buClr>
              <a:buSzPts val="1900"/>
              <a:buFont typeface="Droid Sans"/>
              <a:buChar char="●"/>
            </a:pPr>
            <a:r>
              <a:rPr lang="en" sz="1900">
                <a:latin typeface="Droid Sans"/>
                <a:ea typeface="Droid Sans"/>
                <a:cs typeface="Droid Sans"/>
                <a:sym typeface="Droid Sans"/>
              </a:rPr>
              <a:t>At events, safety glasses are worn at ALL times when in the pits and on the </a:t>
            </a:r>
            <a:r>
              <a:rPr lang="en" sz="1900">
                <a:latin typeface="Droid Sans"/>
                <a:ea typeface="Droid Sans"/>
                <a:cs typeface="Droid Sans"/>
                <a:sym typeface="Droid Sans"/>
              </a:rPr>
              <a:t>field</a:t>
            </a:r>
            <a:r>
              <a:rPr lang="en" sz="1900">
                <a:latin typeface="Droid Sans"/>
                <a:ea typeface="Droid Sans"/>
                <a:cs typeface="Droid Sans"/>
                <a:sym typeface="Droid Sans"/>
              </a:rPr>
              <a:t>. Drive Team and Media must wear safety glasses </a:t>
            </a:r>
            <a:endParaRPr sz="1900">
              <a:latin typeface="Droid Sans"/>
              <a:ea typeface="Droid Sans"/>
              <a:cs typeface="Droid Sans"/>
              <a:sym typeface="Droid Sans"/>
            </a:endParaRPr>
          </a:p>
          <a:p>
            <a:pPr indent="-349250" lvl="0" marL="457200" rtl="0" algn="l">
              <a:lnSpc>
                <a:spcPct val="140000"/>
              </a:lnSpc>
              <a:spcBef>
                <a:spcPts val="0"/>
              </a:spcBef>
              <a:spcAft>
                <a:spcPts val="0"/>
              </a:spcAft>
              <a:buClr>
                <a:srgbClr val="000000"/>
              </a:buClr>
              <a:buSzPts val="1900"/>
              <a:buFont typeface="Droid Sans"/>
              <a:buChar char="●"/>
            </a:pPr>
            <a:r>
              <a:rPr lang="en" sz="1900">
                <a:latin typeface="Droid Sans"/>
                <a:ea typeface="Droid Sans"/>
                <a:cs typeface="Droid Sans"/>
                <a:sym typeface="Droid Sans"/>
              </a:rPr>
              <a:t>Safety glasses must be approved. No regular </a:t>
            </a:r>
            <a:r>
              <a:rPr lang="en" sz="1900">
                <a:latin typeface="Droid Sans"/>
                <a:ea typeface="Droid Sans"/>
                <a:cs typeface="Droid Sans"/>
                <a:sym typeface="Droid Sans"/>
              </a:rPr>
              <a:t>prescription</a:t>
            </a:r>
            <a:r>
              <a:rPr lang="en" sz="1900">
                <a:latin typeface="Droid Sans"/>
                <a:ea typeface="Droid Sans"/>
                <a:cs typeface="Droid Sans"/>
                <a:sym typeface="Droid Sans"/>
              </a:rPr>
              <a:t>/reading glasses or sunglasses!</a:t>
            </a:r>
            <a:endParaRPr sz="1900">
              <a:latin typeface="Droid Sans"/>
              <a:ea typeface="Droid Sans"/>
              <a:cs typeface="Droid Sans"/>
              <a:sym typeface="Droid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7"/>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106" name="Google Shape;106;p17"/>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PPE: Gloves</a:t>
            </a:r>
            <a:endParaRPr sz="5020">
              <a:solidFill>
                <a:srgbClr val="FFFFFF"/>
              </a:solidFill>
              <a:latin typeface="Audiowide"/>
              <a:ea typeface="Audiowide"/>
              <a:cs typeface="Audiowide"/>
              <a:sym typeface="Audiowide"/>
            </a:endParaRPr>
          </a:p>
        </p:txBody>
      </p:sp>
      <p:pic>
        <p:nvPicPr>
          <p:cNvPr id="108" name="Google Shape;108;p17"/>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109" name="Google Shape;109;p17"/>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7"/>
          <p:cNvPicPr preferRelativeResize="0"/>
          <p:nvPr/>
        </p:nvPicPr>
        <p:blipFill>
          <a:blip r:embed="rId5">
            <a:alphaModFix/>
          </a:blip>
          <a:stretch>
            <a:fillRect/>
          </a:stretch>
        </p:blipFill>
        <p:spPr>
          <a:xfrm>
            <a:off x="487450" y="1337000"/>
            <a:ext cx="1600300" cy="2340850"/>
          </a:xfrm>
          <a:prstGeom prst="rect">
            <a:avLst/>
          </a:prstGeom>
          <a:noFill/>
          <a:ln>
            <a:noFill/>
          </a:ln>
        </p:spPr>
      </p:pic>
      <p:sp>
        <p:nvSpPr>
          <p:cNvPr id="111" name="Google Shape;111;p17"/>
          <p:cNvSpPr txBox="1"/>
          <p:nvPr/>
        </p:nvSpPr>
        <p:spPr>
          <a:xfrm>
            <a:off x="3292150" y="1247100"/>
            <a:ext cx="5925300" cy="3303600"/>
          </a:xfrm>
          <a:prstGeom prst="rect">
            <a:avLst/>
          </a:prstGeom>
          <a:noFill/>
          <a:ln>
            <a:noFill/>
          </a:ln>
        </p:spPr>
        <p:txBody>
          <a:bodyPr anchorCtr="0" anchor="t" bIns="91425" lIns="91425" spcFirstLastPara="1" rIns="91425" wrap="square" tIns="91425">
            <a:normAutofit/>
          </a:bodyPr>
          <a:lstStyle/>
          <a:p>
            <a:pPr indent="-374650" lvl="0" marL="457200" rtl="0" algn="l">
              <a:lnSpc>
                <a:spcPct val="140000"/>
              </a:lnSpc>
              <a:spcBef>
                <a:spcPts val="0"/>
              </a:spcBef>
              <a:spcAft>
                <a:spcPts val="0"/>
              </a:spcAft>
              <a:buSzPts val="2300"/>
              <a:buFont typeface="Droid Sans"/>
              <a:buChar char="●"/>
            </a:pPr>
            <a:r>
              <a:rPr lang="en" sz="2300">
                <a:latin typeface="Droid Sans"/>
                <a:ea typeface="Droid Sans"/>
                <a:cs typeface="Droid Sans"/>
                <a:sym typeface="Droid Sans"/>
              </a:rPr>
              <a:t>Wear gloves if you are dealing with hot materials, i.e, grinded/cut/welded metal</a:t>
            </a:r>
            <a:endParaRPr sz="2300">
              <a:latin typeface="Droid Sans"/>
              <a:ea typeface="Droid Sans"/>
              <a:cs typeface="Droid Sans"/>
              <a:sym typeface="Droid Sans"/>
            </a:endParaRPr>
          </a:p>
          <a:p>
            <a:pPr indent="-374650" lvl="0" marL="457200" rtl="0" algn="l">
              <a:lnSpc>
                <a:spcPct val="140000"/>
              </a:lnSpc>
              <a:spcBef>
                <a:spcPts val="0"/>
              </a:spcBef>
              <a:spcAft>
                <a:spcPts val="0"/>
              </a:spcAft>
              <a:buSzPts val="2300"/>
              <a:buFont typeface="Droid Sans"/>
              <a:buChar char="●"/>
            </a:pPr>
            <a:r>
              <a:rPr lang="en" sz="2300">
                <a:latin typeface="Droid Sans"/>
                <a:ea typeface="Droid Sans"/>
                <a:cs typeface="Droid Sans"/>
                <a:sym typeface="Droid Sans"/>
              </a:rPr>
              <a:t>Wear when welding</a:t>
            </a:r>
            <a:endParaRPr sz="2300">
              <a:latin typeface="Droid Sans"/>
              <a:ea typeface="Droid Sans"/>
              <a:cs typeface="Droid Sans"/>
              <a:sym typeface="Droid Sans"/>
            </a:endParaRPr>
          </a:p>
          <a:p>
            <a:pPr indent="-374650" lvl="0" marL="457200" rtl="0" algn="l">
              <a:lnSpc>
                <a:spcPct val="140000"/>
              </a:lnSpc>
              <a:spcBef>
                <a:spcPts val="0"/>
              </a:spcBef>
              <a:spcAft>
                <a:spcPts val="0"/>
              </a:spcAft>
              <a:buSzPts val="2300"/>
              <a:buFont typeface="Droid Sans"/>
              <a:buChar char="●"/>
            </a:pPr>
            <a:r>
              <a:rPr lang="en" sz="2300">
                <a:latin typeface="Droid Sans"/>
                <a:ea typeface="Droid Sans"/>
                <a:cs typeface="Droid Sans"/>
                <a:sym typeface="Droid Sans"/>
              </a:rPr>
              <a:t>Wear when using Heat Gun</a:t>
            </a:r>
            <a:endParaRPr sz="2300">
              <a:latin typeface="Droid Sans"/>
              <a:ea typeface="Droid Sans"/>
              <a:cs typeface="Droid Sans"/>
              <a:sym typeface="Droid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117" name="Google Shape;117;p18"/>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PPE: Ear Protection</a:t>
            </a:r>
            <a:endParaRPr sz="5020">
              <a:solidFill>
                <a:srgbClr val="FFFFFF"/>
              </a:solidFill>
              <a:latin typeface="Audiowide"/>
              <a:ea typeface="Audiowide"/>
              <a:cs typeface="Audiowide"/>
              <a:sym typeface="Audiowide"/>
            </a:endParaRPr>
          </a:p>
        </p:txBody>
      </p:sp>
      <p:pic>
        <p:nvPicPr>
          <p:cNvPr id="119" name="Google Shape;119;p18"/>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120" name="Google Shape;120;p18"/>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1" name="Google Shape;121;p18"/>
          <p:cNvPicPr preferRelativeResize="0"/>
          <p:nvPr/>
        </p:nvPicPr>
        <p:blipFill rotWithShape="1">
          <a:blip r:embed="rId5">
            <a:alphaModFix/>
          </a:blip>
          <a:srcRect b="18976" l="11126" r="20367" t="24616"/>
          <a:stretch/>
        </p:blipFill>
        <p:spPr>
          <a:xfrm>
            <a:off x="446075" y="2745075"/>
            <a:ext cx="1256125" cy="959703"/>
          </a:xfrm>
          <a:prstGeom prst="rect">
            <a:avLst/>
          </a:prstGeom>
          <a:noFill/>
          <a:ln>
            <a:noFill/>
          </a:ln>
        </p:spPr>
      </p:pic>
      <p:pic>
        <p:nvPicPr>
          <p:cNvPr id="122" name="Google Shape;122;p18"/>
          <p:cNvPicPr preferRelativeResize="0"/>
          <p:nvPr/>
        </p:nvPicPr>
        <p:blipFill rotWithShape="1">
          <a:blip r:embed="rId6">
            <a:alphaModFix/>
          </a:blip>
          <a:srcRect b="21202" l="19455" r="26126" t="21636"/>
          <a:stretch/>
        </p:blipFill>
        <p:spPr>
          <a:xfrm>
            <a:off x="327500" y="1247325"/>
            <a:ext cx="1559475" cy="1516749"/>
          </a:xfrm>
          <a:prstGeom prst="rect">
            <a:avLst/>
          </a:prstGeom>
          <a:noFill/>
          <a:ln>
            <a:noFill/>
          </a:ln>
        </p:spPr>
      </p:pic>
      <p:sp>
        <p:nvSpPr>
          <p:cNvPr id="123" name="Google Shape;123;p18"/>
          <p:cNvSpPr txBox="1"/>
          <p:nvPr/>
        </p:nvSpPr>
        <p:spPr>
          <a:xfrm>
            <a:off x="2377750" y="1247100"/>
            <a:ext cx="5925300" cy="3303600"/>
          </a:xfrm>
          <a:prstGeom prst="rect">
            <a:avLst/>
          </a:prstGeom>
          <a:noFill/>
          <a:ln>
            <a:noFill/>
          </a:ln>
        </p:spPr>
        <p:txBody>
          <a:bodyPr anchorCtr="0" anchor="t" bIns="91425" lIns="91425" spcFirstLastPara="1" rIns="91425" wrap="square" tIns="91425">
            <a:normAutofit/>
          </a:bodyPr>
          <a:lstStyle/>
          <a:p>
            <a:pPr indent="-374650" lvl="0" marL="457200" rtl="0" algn="l">
              <a:lnSpc>
                <a:spcPct val="140000"/>
              </a:lnSpc>
              <a:spcBef>
                <a:spcPts val="0"/>
              </a:spcBef>
              <a:spcAft>
                <a:spcPts val="0"/>
              </a:spcAft>
              <a:buClr>
                <a:srgbClr val="000000"/>
              </a:buClr>
              <a:buSzPts val="2300"/>
              <a:buFont typeface="Droid Sans"/>
              <a:buChar char="●"/>
            </a:pPr>
            <a:r>
              <a:rPr lang="en" sz="2300">
                <a:latin typeface="Droid Sans"/>
                <a:ea typeface="Droid Sans"/>
                <a:cs typeface="Droid Sans"/>
                <a:sym typeface="Droid Sans"/>
              </a:rPr>
              <a:t>Required</a:t>
            </a:r>
            <a:r>
              <a:rPr lang="en" sz="2300">
                <a:latin typeface="Droid Sans"/>
                <a:ea typeface="Droid Sans"/>
                <a:cs typeface="Droid Sans"/>
                <a:sym typeface="Droid Sans"/>
              </a:rPr>
              <a:t> for loud machinery, i.e, Miter Saw, Bench Grinder, Table Saw, etc</a:t>
            </a:r>
            <a:endParaRPr sz="2300">
              <a:latin typeface="Droid Sans"/>
              <a:ea typeface="Droid Sans"/>
              <a:cs typeface="Droid Sans"/>
              <a:sym typeface="Droid Sans"/>
            </a:endParaRPr>
          </a:p>
          <a:p>
            <a:pPr indent="-374650" lvl="0" marL="457200" rtl="0" algn="l">
              <a:lnSpc>
                <a:spcPct val="140000"/>
              </a:lnSpc>
              <a:spcBef>
                <a:spcPts val="0"/>
              </a:spcBef>
              <a:spcAft>
                <a:spcPts val="0"/>
              </a:spcAft>
              <a:buClr>
                <a:srgbClr val="000000"/>
              </a:buClr>
              <a:buSzPts val="2300"/>
              <a:buFont typeface="Droid Sans"/>
              <a:buChar char="●"/>
            </a:pPr>
            <a:r>
              <a:rPr lang="en" sz="2300">
                <a:latin typeface="Droid Sans"/>
                <a:ea typeface="Droid Sans"/>
                <a:cs typeface="Droid Sans"/>
                <a:sym typeface="Droid Sans"/>
              </a:rPr>
              <a:t>Recommended for louder hand held power tools, i.e, Angle Grinder, Jigsaw, Air Compressor,</a:t>
            </a:r>
            <a:endParaRPr sz="2300">
              <a:latin typeface="Droid Sans"/>
              <a:ea typeface="Droid Sans"/>
              <a:cs typeface="Droid Sans"/>
              <a:sym typeface="Droid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19"/>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129" name="Google Shape;129;p19"/>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PPE: Foot Protection</a:t>
            </a:r>
            <a:endParaRPr sz="5020">
              <a:solidFill>
                <a:srgbClr val="FFFFFF"/>
              </a:solidFill>
              <a:latin typeface="Audiowide"/>
              <a:ea typeface="Audiowide"/>
              <a:cs typeface="Audiowide"/>
              <a:sym typeface="Audiowide"/>
            </a:endParaRPr>
          </a:p>
        </p:txBody>
      </p:sp>
      <p:pic>
        <p:nvPicPr>
          <p:cNvPr id="131" name="Google Shape;131;p19"/>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132" name="Google Shape;132;p19"/>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txBox="1"/>
          <p:nvPr/>
        </p:nvSpPr>
        <p:spPr>
          <a:xfrm>
            <a:off x="3444550" y="1247100"/>
            <a:ext cx="5925300" cy="3303600"/>
          </a:xfrm>
          <a:prstGeom prst="rect">
            <a:avLst/>
          </a:prstGeom>
          <a:noFill/>
          <a:ln>
            <a:noFill/>
          </a:ln>
        </p:spPr>
        <p:txBody>
          <a:bodyPr anchorCtr="0" anchor="t" bIns="91425" lIns="91425" spcFirstLastPara="1" rIns="91425" wrap="square" tIns="91425">
            <a:normAutofit/>
          </a:bodyPr>
          <a:lstStyle/>
          <a:p>
            <a:pPr indent="-374650" lvl="0" marL="457200" rtl="0" algn="l">
              <a:lnSpc>
                <a:spcPct val="140000"/>
              </a:lnSpc>
              <a:spcBef>
                <a:spcPts val="0"/>
              </a:spcBef>
              <a:spcAft>
                <a:spcPts val="0"/>
              </a:spcAft>
              <a:buClr>
                <a:srgbClr val="000000"/>
              </a:buClr>
              <a:buSzPts val="2300"/>
              <a:buFont typeface="Droid Sans"/>
              <a:buChar char="●"/>
            </a:pPr>
            <a:r>
              <a:rPr lang="en" sz="2300">
                <a:latin typeface="Droid Sans"/>
                <a:ea typeface="Droid Sans"/>
                <a:cs typeface="Droid Sans"/>
                <a:sym typeface="Droid Sans"/>
              </a:rPr>
              <a:t>Boots, Steel Toes, and closed toed sneakers required at all times </a:t>
            </a:r>
            <a:endParaRPr sz="2300">
              <a:latin typeface="Droid Sans"/>
              <a:ea typeface="Droid Sans"/>
              <a:cs typeface="Droid Sans"/>
              <a:sym typeface="Droid Sans"/>
            </a:endParaRPr>
          </a:p>
          <a:p>
            <a:pPr indent="-374650" lvl="0" marL="457200" rtl="0" algn="l">
              <a:lnSpc>
                <a:spcPct val="140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Flip Flops, Hey Dudes, Sandals, etc, are not proper foot protection</a:t>
            </a:r>
            <a:endParaRPr sz="2300">
              <a:solidFill>
                <a:schemeClr val="dk1"/>
              </a:solidFill>
              <a:latin typeface="Droid Sans"/>
              <a:ea typeface="Droid Sans"/>
              <a:cs typeface="Droid Sans"/>
              <a:sym typeface="Droid Sans"/>
            </a:endParaRPr>
          </a:p>
        </p:txBody>
      </p:sp>
      <p:cxnSp>
        <p:nvCxnSpPr>
          <p:cNvPr id="134" name="Google Shape;134;p19"/>
          <p:cNvCxnSpPr/>
          <p:nvPr/>
        </p:nvCxnSpPr>
        <p:spPr>
          <a:xfrm>
            <a:off x="1686350" y="1682350"/>
            <a:ext cx="0" cy="2079000"/>
          </a:xfrm>
          <a:prstGeom prst="straightConnector1">
            <a:avLst/>
          </a:prstGeom>
          <a:noFill/>
          <a:ln cap="flat" cmpd="sng" w="28575">
            <a:solidFill>
              <a:srgbClr val="980000"/>
            </a:solidFill>
            <a:prstDash val="solid"/>
            <a:round/>
            <a:headEnd len="med" w="med" type="none"/>
            <a:tailEnd len="med" w="med" type="none"/>
          </a:ln>
        </p:spPr>
      </p:cxnSp>
      <p:cxnSp>
        <p:nvCxnSpPr>
          <p:cNvPr id="135" name="Google Shape;135;p19"/>
          <p:cNvCxnSpPr/>
          <p:nvPr/>
        </p:nvCxnSpPr>
        <p:spPr>
          <a:xfrm>
            <a:off x="1677225" y="1135775"/>
            <a:ext cx="9000" cy="1787400"/>
          </a:xfrm>
          <a:prstGeom prst="straightConnector1">
            <a:avLst/>
          </a:prstGeom>
          <a:noFill/>
          <a:ln cap="flat" cmpd="sng" w="76200">
            <a:solidFill>
              <a:srgbClr val="980000"/>
            </a:solidFill>
            <a:prstDash val="solid"/>
            <a:round/>
            <a:headEnd len="med" w="med" type="none"/>
            <a:tailEnd len="med" w="med" type="none"/>
          </a:ln>
        </p:spPr>
      </p:cxnSp>
      <p:pic>
        <p:nvPicPr>
          <p:cNvPr descr="FFB 401 - 8&quot; Structural Firefighter Station/Duty Boots – Southwest ..." id="136" name="Google Shape;136;p19"/>
          <p:cNvPicPr preferRelativeResize="0"/>
          <p:nvPr/>
        </p:nvPicPr>
        <p:blipFill rotWithShape="1">
          <a:blip r:embed="rId5">
            <a:alphaModFix/>
          </a:blip>
          <a:srcRect b="5064" l="20498" r="21284" t="5945"/>
          <a:stretch/>
        </p:blipFill>
        <p:spPr>
          <a:xfrm>
            <a:off x="344925" y="1247096"/>
            <a:ext cx="1013148" cy="1032899"/>
          </a:xfrm>
          <a:prstGeom prst="rect">
            <a:avLst/>
          </a:prstGeom>
          <a:noFill/>
          <a:ln>
            <a:noFill/>
          </a:ln>
        </p:spPr>
      </p:pic>
      <p:pic>
        <p:nvPicPr>
          <p:cNvPr id="137" name="Google Shape;137;p19"/>
          <p:cNvPicPr preferRelativeResize="0"/>
          <p:nvPr/>
        </p:nvPicPr>
        <p:blipFill>
          <a:blip r:embed="rId6">
            <a:alphaModFix/>
          </a:blip>
          <a:stretch>
            <a:fillRect/>
          </a:stretch>
        </p:blipFill>
        <p:spPr>
          <a:xfrm>
            <a:off x="430075" y="3042400"/>
            <a:ext cx="840347" cy="729574"/>
          </a:xfrm>
          <a:prstGeom prst="rect">
            <a:avLst/>
          </a:prstGeom>
          <a:noFill/>
          <a:ln>
            <a:noFill/>
          </a:ln>
        </p:spPr>
      </p:pic>
      <p:pic>
        <p:nvPicPr>
          <p:cNvPr id="138" name="Google Shape;138;p19"/>
          <p:cNvPicPr preferRelativeResize="0"/>
          <p:nvPr/>
        </p:nvPicPr>
        <p:blipFill>
          <a:blip r:embed="rId7">
            <a:alphaModFix/>
          </a:blip>
          <a:stretch>
            <a:fillRect/>
          </a:stretch>
        </p:blipFill>
        <p:spPr>
          <a:xfrm>
            <a:off x="2459500" y="3124475"/>
            <a:ext cx="675825" cy="675825"/>
          </a:xfrm>
          <a:prstGeom prst="rect">
            <a:avLst/>
          </a:prstGeom>
          <a:noFill/>
          <a:ln>
            <a:noFill/>
          </a:ln>
        </p:spPr>
      </p:pic>
      <p:pic>
        <p:nvPicPr>
          <p:cNvPr descr="File:Shoes sport-right.png - Wikipedia" id="139" name="Google Shape;139;p19"/>
          <p:cNvPicPr preferRelativeResize="0"/>
          <p:nvPr/>
        </p:nvPicPr>
        <p:blipFill>
          <a:blip r:embed="rId8">
            <a:alphaModFix/>
          </a:blip>
          <a:stretch>
            <a:fillRect/>
          </a:stretch>
        </p:blipFill>
        <p:spPr>
          <a:xfrm>
            <a:off x="46450" y="2211713"/>
            <a:ext cx="1630638" cy="867874"/>
          </a:xfrm>
          <a:prstGeom prst="rect">
            <a:avLst/>
          </a:prstGeom>
          <a:noFill/>
          <a:ln>
            <a:noFill/>
          </a:ln>
        </p:spPr>
      </p:pic>
      <p:pic>
        <p:nvPicPr>
          <p:cNvPr descr="Chanel Lambskin Quilted Velcro Dad Chain CC Slide Sandals 36 Black ..." id="140" name="Google Shape;140;p19"/>
          <p:cNvPicPr preferRelativeResize="0"/>
          <p:nvPr/>
        </p:nvPicPr>
        <p:blipFill rotWithShape="1">
          <a:blip r:embed="rId9">
            <a:alphaModFix/>
          </a:blip>
          <a:srcRect b="15860" l="12434" r="13288" t="35770"/>
          <a:stretch/>
        </p:blipFill>
        <p:spPr>
          <a:xfrm>
            <a:off x="2014625" y="1247100"/>
            <a:ext cx="1286098" cy="837484"/>
          </a:xfrm>
          <a:prstGeom prst="rect">
            <a:avLst/>
          </a:prstGeom>
          <a:noFill/>
          <a:ln>
            <a:noFill/>
          </a:ln>
        </p:spPr>
      </p:pic>
      <p:pic>
        <p:nvPicPr>
          <p:cNvPr descr="Navy &amp; Pink Recycled Flip Flops" id="141" name="Google Shape;141;p19"/>
          <p:cNvPicPr preferRelativeResize="0"/>
          <p:nvPr/>
        </p:nvPicPr>
        <p:blipFill rotWithShape="1">
          <a:blip r:embed="rId10">
            <a:alphaModFix/>
          </a:blip>
          <a:srcRect b="16074" l="0" r="0" t="15644"/>
          <a:stretch/>
        </p:blipFill>
        <p:spPr>
          <a:xfrm>
            <a:off x="1949873" y="2124075"/>
            <a:ext cx="1407253" cy="960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0"/>
          <p:cNvPicPr preferRelativeResize="0"/>
          <p:nvPr/>
        </p:nvPicPr>
        <p:blipFill>
          <a:blip r:embed="rId3">
            <a:alphaModFix amt="5000"/>
          </a:blip>
          <a:stretch>
            <a:fillRect/>
          </a:stretch>
        </p:blipFill>
        <p:spPr>
          <a:xfrm>
            <a:off x="1644782" y="0"/>
            <a:ext cx="5854443" cy="5143500"/>
          </a:xfrm>
          <a:prstGeom prst="rect">
            <a:avLst/>
          </a:prstGeom>
          <a:noFill/>
          <a:ln>
            <a:noFill/>
          </a:ln>
        </p:spPr>
      </p:pic>
      <p:sp>
        <p:nvSpPr>
          <p:cNvPr id="147" name="Google Shape;147;p20"/>
          <p:cNvSpPr/>
          <p:nvPr/>
        </p:nvSpPr>
        <p:spPr>
          <a:xfrm>
            <a:off x="0" y="0"/>
            <a:ext cx="9144000" cy="1152600"/>
          </a:xfrm>
          <a:prstGeom prst="rec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0"/>
          <p:cNvSpPr txBox="1"/>
          <p:nvPr/>
        </p:nvSpPr>
        <p:spPr>
          <a:xfrm>
            <a:off x="0" y="187925"/>
            <a:ext cx="9144000" cy="96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5020">
                <a:solidFill>
                  <a:srgbClr val="FFFFFF"/>
                </a:solidFill>
                <a:latin typeface="Audiowide"/>
                <a:ea typeface="Audiowide"/>
                <a:cs typeface="Audiowide"/>
                <a:sym typeface="Audiowide"/>
              </a:rPr>
              <a:t>Building Materials</a:t>
            </a:r>
            <a:endParaRPr sz="5020">
              <a:solidFill>
                <a:srgbClr val="FFFFFF"/>
              </a:solidFill>
              <a:latin typeface="Audiowide"/>
              <a:ea typeface="Audiowide"/>
              <a:cs typeface="Audiowide"/>
              <a:sym typeface="Audiowide"/>
            </a:endParaRPr>
          </a:p>
        </p:txBody>
      </p:sp>
      <p:pic>
        <p:nvPicPr>
          <p:cNvPr id="149" name="Google Shape;149;p20"/>
          <p:cNvPicPr preferRelativeResize="0"/>
          <p:nvPr/>
        </p:nvPicPr>
        <p:blipFill>
          <a:blip r:embed="rId4">
            <a:alphaModFix/>
          </a:blip>
          <a:stretch>
            <a:fillRect/>
          </a:stretch>
        </p:blipFill>
        <p:spPr>
          <a:xfrm>
            <a:off x="0" y="3727675"/>
            <a:ext cx="1256124" cy="1415823"/>
          </a:xfrm>
          <a:prstGeom prst="rect">
            <a:avLst/>
          </a:prstGeom>
          <a:noFill/>
          <a:ln>
            <a:noFill/>
          </a:ln>
        </p:spPr>
      </p:pic>
      <p:sp>
        <p:nvSpPr>
          <p:cNvPr id="150" name="Google Shape;150;p20"/>
          <p:cNvSpPr/>
          <p:nvPr/>
        </p:nvSpPr>
        <p:spPr>
          <a:xfrm flipH="1">
            <a:off x="7857900" y="4110700"/>
            <a:ext cx="1286100" cy="1032900"/>
          </a:xfrm>
          <a:prstGeom prst="rtTriangl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0"/>
          <p:cNvSpPr txBox="1"/>
          <p:nvPr/>
        </p:nvSpPr>
        <p:spPr>
          <a:xfrm>
            <a:off x="3166625" y="1247100"/>
            <a:ext cx="5925300" cy="3303600"/>
          </a:xfrm>
          <a:prstGeom prst="rect">
            <a:avLst/>
          </a:prstGeom>
          <a:noFill/>
          <a:ln>
            <a:noFill/>
          </a:ln>
        </p:spPr>
        <p:txBody>
          <a:bodyPr anchorCtr="0" anchor="t" bIns="91425" lIns="91425" spcFirstLastPara="1" rIns="91425" wrap="square" tIns="91425">
            <a:normAutofit/>
          </a:bodyPr>
          <a:lstStyle/>
          <a:p>
            <a:pPr indent="-374650" lvl="0" marL="457200" rtl="0" algn="l">
              <a:lnSpc>
                <a:spcPct val="140000"/>
              </a:lnSpc>
              <a:spcBef>
                <a:spcPts val="0"/>
              </a:spcBef>
              <a:spcAft>
                <a:spcPts val="0"/>
              </a:spcAft>
              <a:buClr>
                <a:srgbClr val="000000"/>
              </a:buClr>
              <a:buSzPts val="2300"/>
              <a:buFont typeface="Droid Sans"/>
              <a:buChar char="●"/>
            </a:pPr>
            <a:r>
              <a:rPr lang="en" sz="2300">
                <a:latin typeface="Droid Sans"/>
                <a:ea typeface="Droid Sans"/>
                <a:cs typeface="Droid Sans"/>
                <a:sym typeface="Droid Sans"/>
              </a:rPr>
              <a:t>Be sure that all materials are free of hazards, i.e, splinters, sharp edges, cracks, etc</a:t>
            </a:r>
            <a:endParaRPr sz="2300">
              <a:latin typeface="Droid Sans"/>
              <a:ea typeface="Droid Sans"/>
              <a:cs typeface="Droid Sans"/>
              <a:sym typeface="Droid Sans"/>
            </a:endParaRPr>
          </a:p>
          <a:p>
            <a:pPr indent="-374650" lvl="0" marL="457200" rtl="0" algn="l">
              <a:lnSpc>
                <a:spcPct val="140000"/>
              </a:lnSpc>
              <a:spcBef>
                <a:spcPts val="0"/>
              </a:spcBef>
              <a:spcAft>
                <a:spcPts val="0"/>
              </a:spcAft>
              <a:buClr>
                <a:schemeClr val="dk1"/>
              </a:buClr>
              <a:buSzPts val="2300"/>
              <a:buFont typeface="Droid Sans"/>
              <a:buChar char="●"/>
            </a:pPr>
            <a:r>
              <a:rPr lang="en" sz="2300">
                <a:solidFill>
                  <a:schemeClr val="dk1"/>
                </a:solidFill>
                <a:latin typeface="Droid Sans"/>
                <a:ea typeface="Droid Sans"/>
                <a:cs typeface="Droid Sans"/>
                <a:sym typeface="Droid Sans"/>
              </a:rPr>
              <a:t>When carrying materials, never take more than you can lift. Take multiple trips and ask for help</a:t>
            </a:r>
            <a:endParaRPr sz="2300">
              <a:solidFill>
                <a:schemeClr val="dk1"/>
              </a:solidFill>
              <a:latin typeface="Droid Sans"/>
              <a:ea typeface="Droid Sans"/>
              <a:cs typeface="Droid Sans"/>
              <a:sym typeface="Droid Sans"/>
            </a:endParaRPr>
          </a:p>
        </p:txBody>
      </p:sp>
      <p:pic>
        <p:nvPicPr>
          <p:cNvPr descr="Free Images : texture, metal, material, background, iron ..." id="152" name="Google Shape;152;p20"/>
          <p:cNvPicPr preferRelativeResize="0"/>
          <p:nvPr/>
        </p:nvPicPr>
        <p:blipFill>
          <a:blip r:embed="rId5">
            <a:alphaModFix/>
          </a:blip>
          <a:stretch>
            <a:fillRect/>
          </a:stretch>
        </p:blipFill>
        <p:spPr>
          <a:xfrm>
            <a:off x="149749" y="1302875"/>
            <a:ext cx="1723008" cy="1152602"/>
          </a:xfrm>
          <a:prstGeom prst="rect">
            <a:avLst/>
          </a:prstGeom>
          <a:noFill/>
          <a:ln>
            <a:noFill/>
          </a:ln>
        </p:spPr>
      </p:pic>
      <p:pic>
        <p:nvPicPr>
          <p:cNvPr descr="File:Plywood texture.JPG - Wikimedia Commons" id="153" name="Google Shape;153;p20"/>
          <p:cNvPicPr preferRelativeResize="0"/>
          <p:nvPr/>
        </p:nvPicPr>
        <p:blipFill>
          <a:blip r:embed="rId6">
            <a:alphaModFix/>
          </a:blip>
          <a:stretch>
            <a:fillRect/>
          </a:stretch>
        </p:blipFill>
        <p:spPr>
          <a:xfrm>
            <a:off x="149750" y="2605750"/>
            <a:ext cx="1546642" cy="1152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