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y="5143500" cx="9144000"/>
  <p:notesSz cx="6858000" cy="9144000"/>
  <p:embeddedFontLst>
    <p:embeddedFont>
      <p:font typeface="Audiowide"/>
      <p:regular r:id="rId1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Audiowide-regular.fntdata"/><Relationship Id="rId14" Type="http://schemas.openxmlformats.org/officeDocument/2006/relationships/slide" Target="slides/slide9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2efcf57afbe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2efcf57afbe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2efcf57afbe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2efcf57afbe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2efcf57afbe_0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2efcf57afbe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2efcf57afbe_0_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2efcf57afbe_0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2efcf57afbe_0_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2efcf57afbe_0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2efcf57afbe_0_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2efcf57afbe_0_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2efcf57afbe_0_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2efcf57afbe_0_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2efcf57afbe_0_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2efcf57afbe_0_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2efcf57afbe_0_7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2efcf57afbe_0_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1.png"/><Relationship Id="rId4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1.png"/><Relationship Id="rId4" Type="http://schemas.openxmlformats.org/officeDocument/2006/relationships/image" Target="../media/image7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1.png"/><Relationship Id="rId4" Type="http://schemas.openxmlformats.org/officeDocument/2006/relationships/image" Target="../media/image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jpg"/><Relationship Id="rId4" Type="http://schemas.openxmlformats.org/officeDocument/2006/relationships/image" Target="../media/image11.png"/><Relationship Id="rId5" Type="http://schemas.openxmlformats.org/officeDocument/2006/relationships/image" Target="../media/image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1.png"/><Relationship Id="rId4" Type="http://schemas.openxmlformats.org/officeDocument/2006/relationships/image" Target="../media/image2.png"/><Relationship Id="rId5" Type="http://schemas.openxmlformats.org/officeDocument/2006/relationships/image" Target="../media/image7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2.png"/><Relationship Id="rId4" Type="http://schemas.openxmlformats.org/officeDocument/2006/relationships/image" Target="../media/image11.png"/><Relationship Id="rId5" Type="http://schemas.openxmlformats.org/officeDocument/2006/relationships/image" Target="../media/image7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jpg"/><Relationship Id="rId4" Type="http://schemas.openxmlformats.org/officeDocument/2006/relationships/image" Target="../media/image11.png"/><Relationship Id="rId5" Type="http://schemas.openxmlformats.org/officeDocument/2006/relationships/image" Target="../media/image7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1.png"/><Relationship Id="rId4" Type="http://schemas.openxmlformats.org/officeDocument/2006/relationships/image" Target="../media/image7.png"/><Relationship Id="rId5" Type="http://schemas.openxmlformats.org/officeDocument/2006/relationships/image" Target="../media/image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0.jpg"/><Relationship Id="rId4" Type="http://schemas.openxmlformats.org/officeDocument/2006/relationships/image" Target="../media/image5.jpg"/><Relationship Id="rId5" Type="http://schemas.openxmlformats.org/officeDocument/2006/relationships/image" Target="../media/image9.jpg"/><Relationship Id="rId6" Type="http://schemas.openxmlformats.org/officeDocument/2006/relationships/image" Target="../media/image8.jpg"/><Relationship Id="rId7" Type="http://schemas.openxmlformats.org/officeDocument/2006/relationships/image" Target="../media/image11.png"/><Relationship Id="rId8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 amt="5000"/>
          </a:blip>
          <a:stretch>
            <a:fillRect/>
          </a:stretch>
        </p:blipFill>
        <p:spPr>
          <a:xfrm>
            <a:off x="1644782" y="0"/>
            <a:ext cx="5854443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/>
          <p:nvPr/>
        </p:nvSpPr>
        <p:spPr>
          <a:xfrm>
            <a:off x="0" y="3015025"/>
            <a:ext cx="9144000" cy="2128500"/>
          </a:xfrm>
          <a:prstGeom prst="rtTriangle">
            <a:avLst/>
          </a:pr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" name="Google Shape;56;p13"/>
          <p:cNvSpPr txBox="1"/>
          <p:nvPr>
            <p:ph type="ctrTitle"/>
          </p:nvPr>
        </p:nvSpPr>
        <p:spPr>
          <a:xfrm>
            <a:off x="311700" y="1699075"/>
            <a:ext cx="8520600" cy="85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>
                <a:latin typeface="Audiowide"/>
                <a:ea typeface="Audiowide"/>
                <a:cs typeface="Audiowide"/>
                <a:sym typeface="Audiowide"/>
              </a:rPr>
              <a:t>Tool Safety</a:t>
            </a:r>
            <a:endParaRPr sz="5000"/>
          </a:p>
        </p:txBody>
      </p:sp>
      <p:pic>
        <p:nvPicPr>
          <p:cNvPr id="57" name="Google Shape;57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3250851"/>
            <a:ext cx="1673775" cy="1886577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13"/>
          <p:cNvSpPr/>
          <p:nvPr/>
        </p:nvSpPr>
        <p:spPr>
          <a:xfrm rot="10800000">
            <a:off x="0" y="0"/>
            <a:ext cx="9144000" cy="2128500"/>
          </a:xfrm>
          <a:prstGeom prst="rtTriangle">
            <a:avLst/>
          </a:prstGeom>
          <a:solidFill>
            <a:srgbClr val="980000"/>
          </a:solidFill>
          <a:ln cap="flat" cmpd="sng" w="9525">
            <a:solidFill>
              <a:srgbClr val="98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" name="Google Shape;59;p13"/>
          <p:cNvSpPr txBox="1"/>
          <p:nvPr/>
        </p:nvSpPr>
        <p:spPr>
          <a:xfrm>
            <a:off x="373275" y="2419344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200">
                <a:solidFill>
                  <a:srgbClr val="000000"/>
                </a:solidFill>
                <a:latin typeface="Audiowide"/>
                <a:ea typeface="Audiowide"/>
                <a:cs typeface="Audiowide"/>
                <a:sym typeface="Audiowide"/>
              </a:rPr>
              <a:t>5041 CyBear Robotics</a:t>
            </a:r>
            <a:endParaRPr b="1" sz="3200">
              <a:solidFill>
                <a:srgbClr val="595959"/>
              </a:solidFill>
              <a:latin typeface="Audiowide"/>
              <a:ea typeface="Audiowide"/>
              <a:cs typeface="Audiowide"/>
              <a:sym typeface="Audiowide"/>
            </a:endParaRPr>
          </a:p>
        </p:txBody>
      </p:sp>
      <p:sp>
        <p:nvSpPr>
          <p:cNvPr id="60" name="Google Shape;60;p13"/>
          <p:cNvSpPr txBox="1"/>
          <p:nvPr/>
        </p:nvSpPr>
        <p:spPr>
          <a:xfrm>
            <a:off x="3007200" y="3141425"/>
            <a:ext cx="3129600" cy="43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Audiowide"/>
                <a:ea typeface="Audiowide"/>
                <a:cs typeface="Audiowide"/>
                <a:sym typeface="Audiowide"/>
              </a:rPr>
              <a:t>1</a:t>
            </a:r>
            <a:r>
              <a:rPr lang="en" sz="1600">
                <a:latin typeface="Audiowide"/>
                <a:ea typeface="Audiowide"/>
                <a:cs typeface="Audiowide"/>
                <a:sym typeface="Audiowide"/>
              </a:rPr>
              <a:t>/16/2025</a:t>
            </a:r>
            <a:endParaRPr sz="1600">
              <a:latin typeface="Audiowide"/>
              <a:ea typeface="Audiowide"/>
              <a:cs typeface="Audiowide"/>
              <a:sym typeface="Audiowid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latin typeface="Audiowide"/>
              <a:ea typeface="Audiowide"/>
              <a:cs typeface="Audiowide"/>
              <a:sym typeface="Audiowide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Google Shape;65;p14"/>
          <p:cNvPicPr preferRelativeResize="0"/>
          <p:nvPr/>
        </p:nvPicPr>
        <p:blipFill>
          <a:blip r:embed="rId3">
            <a:alphaModFix amt="5000"/>
          </a:blip>
          <a:stretch>
            <a:fillRect/>
          </a:stretch>
        </p:blipFill>
        <p:spPr>
          <a:xfrm>
            <a:off x="1644782" y="0"/>
            <a:ext cx="5854443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14"/>
          <p:cNvSpPr/>
          <p:nvPr/>
        </p:nvSpPr>
        <p:spPr>
          <a:xfrm>
            <a:off x="0" y="0"/>
            <a:ext cx="9144000" cy="1152600"/>
          </a:xfrm>
          <a:prstGeom prst="rect">
            <a:avLst/>
          </a:prstGeom>
          <a:solidFill>
            <a:srgbClr val="980000"/>
          </a:solidFill>
          <a:ln cap="flat" cmpd="sng" w="9525">
            <a:solidFill>
              <a:srgbClr val="98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" name="Google Shape;67;p14"/>
          <p:cNvSpPr txBox="1"/>
          <p:nvPr>
            <p:ph type="title"/>
          </p:nvPr>
        </p:nvSpPr>
        <p:spPr>
          <a:xfrm>
            <a:off x="311700" y="76200"/>
            <a:ext cx="8520600" cy="107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5020">
                <a:solidFill>
                  <a:schemeClr val="lt1"/>
                </a:solidFill>
                <a:latin typeface="Audiowide"/>
                <a:ea typeface="Audiowide"/>
                <a:cs typeface="Audiowide"/>
                <a:sym typeface="Audiowide"/>
              </a:rPr>
              <a:t>General Rules</a:t>
            </a:r>
            <a:endParaRPr sz="5020">
              <a:solidFill>
                <a:schemeClr val="lt1"/>
              </a:solidFill>
              <a:latin typeface="Audiowide"/>
              <a:ea typeface="Audiowide"/>
              <a:cs typeface="Audiowide"/>
              <a:sym typeface="Audiowide"/>
            </a:endParaRPr>
          </a:p>
        </p:txBody>
      </p:sp>
      <p:sp>
        <p:nvSpPr>
          <p:cNvPr id="68" name="Google Shape;68;p14"/>
          <p:cNvSpPr txBox="1"/>
          <p:nvPr>
            <p:ph idx="1" type="body"/>
          </p:nvPr>
        </p:nvSpPr>
        <p:spPr>
          <a:xfrm>
            <a:off x="1641900" y="1229550"/>
            <a:ext cx="58602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Droid Sans"/>
              <a:buChar char="●"/>
            </a:pPr>
            <a:r>
              <a:rPr lang="en">
                <a:solidFill>
                  <a:srgbClr val="000000"/>
                </a:solidFill>
                <a:latin typeface="Droid Sans"/>
                <a:ea typeface="Droid Sans"/>
                <a:cs typeface="Droid Sans"/>
                <a:sym typeface="Droid Sans"/>
              </a:rPr>
              <a:t>A mentor must be present when using power tools</a:t>
            </a:r>
            <a:endParaRPr>
              <a:solidFill>
                <a:srgbClr val="000000"/>
              </a:solidFill>
              <a:latin typeface="Droid Sans"/>
              <a:ea typeface="Droid Sans"/>
              <a:cs typeface="Droid Sans"/>
              <a:sym typeface="Droid Sans"/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Droid Sans"/>
              <a:buChar char="●"/>
            </a:pPr>
            <a:r>
              <a:rPr lang="en">
                <a:solidFill>
                  <a:srgbClr val="000000"/>
                </a:solidFill>
                <a:latin typeface="Droid Sans"/>
                <a:ea typeface="Droid Sans"/>
                <a:cs typeface="Droid Sans"/>
                <a:sym typeface="Droid Sans"/>
              </a:rPr>
              <a:t>Wear proper PPE</a:t>
            </a:r>
            <a:endParaRPr>
              <a:solidFill>
                <a:srgbClr val="000000"/>
              </a:solidFill>
              <a:latin typeface="Droid Sans"/>
              <a:ea typeface="Droid Sans"/>
              <a:cs typeface="Droid Sans"/>
              <a:sym typeface="Droid Sans"/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Droid Sans"/>
              <a:buChar char="●"/>
            </a:pPr>
            <a:r>
              <a:rPr lang="en">
                <a:solidFill>
                  <a:srgbClr val="000000"/>
                </a:solidFill>
                <a:latin typeface="Droid Sans"/>
                <a:ea typeface="Droid Sans"/>
                <a:cs typeface="Droid Sans"/>
                <a:sym typeface="Droid Sans"/>
              </a:rPr>
              <a:t>Roll up long sleeves </a:t>
            </a:r>
            <a:endParaRPr>
              <a:solidFill>
                <a:srgbClr val="000000"/>
              </a:solidFill>
              <a:latin typeface="Droid Sans"/>
              <a:ea typeface="Droid Sans"/>
              <a:cs typeface="Droid Sans"/>
              <a:sym typeface="Droid Sans"/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Droid Sans"/>
              <a:buChar char="●"/>
            </a:pPr>
            <a:r>
              <a:rPr lang="en">
                <a:solidFill>
                  <a:srgbClr val="000000"/>
                </a:solidFill>
                <a:latin typeface="Droid Sans"/>
                <a:ea typeface="Droid Sans"/>
                <a:cs typeface="Droid Sans"/>
                <a:sym typeface="Droid Sans"/>
              </a:rPr>
              <a:t>Tie back long hair (to the shoulders or more)</a:t>
            </a:r>
            <a:endParaRPr>
              <a:solidFill>
                <a:srgbClr val="000000"/>
              </a:solidFill>
              <a:latin typeface="Droid Sans"/>
              <a:ea typeface="Droid Sans"/>
              <a:cs typeface="Droid Sans"/>
              <a:sym typeface="Droid Sans"/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Droid Sans"/>
              <a:buChar char="●"/>
            </a:pPr>
            <a:r>
              <a:rPr lang="en">
                <a:solidFill>
                  <a:srgbClr val="000000"/>
                </a:solidFill>
                <a:latin typeface="Droid Sans"/>
                <a:ea typeface="Droid Sans"/>
                <a:cs typeface="Droid Sans"/>
                <a:sym typeface="Droid Sans"/>
              </a:rPr>
              <a:t>Remove hanging/dangling jewelry</a:t>
            </a:r>
            <a:endParaRPr>
              <a:solidFill>
                <a:srgbClr val="000000"/>
              </a:solidFill>
              <a:latin typeface="Droid Sans"/>
              <a:ea typeface="Droid Sans"/>
              <a:cs typeface="Droid Sans"/>
              <a:sym typeface="Droid Sans"/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Droid Sans"/>
              <a:buChar char="●"/>
            </a:pPr>
            <a:r>
              <a:rPr lang="en">
                <a:solidFill>
                  <a:srgbClr val="000000"/>
                </a:solidFill>
                <a:latin typeface="Droid Sans"/>
                <a:ea typeface="Droid Sans"/>
                <a:cs typeface="Droid Sans"/>
                <a:sym typeface="Droid Sans"/>
              </a:rPr>
              <a:t>Make sure all safeguards are in place</a:t>
            </a:r>
            <a:endParaRPr>
              <a:solidFill>
                <a:srgbClr val="000000"/>
              </a:solidFill>
              <a:latin typeface="Droid Sans"/>
              <a:ea typeface="Droid Sans"/>
              <a:cs typeface="Droid Sans"/>
              <a:sym typeface="Droid Sans"/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Droid Sans"/>
              <a:buChar char="●"/>
            </a:pPr>
            <a:r>
              <a:rPr lang="en">
                <a:solidFill>
                  <a:srgbClr val="000000"/>
                </a:solidFill>
                <a:latin typeface="Droid Sans"/>
                <a:ea typeface="Droid Sans"/>
                <a:cs typeface="Droid Sans"/>
                <a:sym typeface="Droid Sans"/>
              </a:rPr>
              <a:t>Clean up your work area when you are finished</a:t>
            </a:r>
            <a:endParaRPr>
              <a:solidFill>
                <a:srgbClr val="000000"/>
              </a:solidFill>
              <a:latin typeface="Droid Sans"/>
              <a:ea typeface="Droid Sans"/>
              <a:cs typeface="Droid Sans"/>
              <a:sym typeface="Droid Sans"/>
            </a:endParaRPr>
          </a:p>
          <a:p>
            <a:pPr indent="-334328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65"/>
              <a:buFont typeface="Droid Sans"/>
              <a:buChar char="●"/>
            </a:pPr>
            <a:r>
              <a:rPr lang="en">
                <a:solidFill>
                  <a:srgbClr val="000000"/>
                </a:solidFill>
                <a:latin typeface="Droid Sans"/>
                <a:ea typeface="Droid Sans"/>
                <a:cs typeface="Droid Sans"/>
                <a:sym typeface="Droid Sans"/>
              </a:rPr>
              <a:t>If you encounter a problem, notify a mentor or your Safety Captain</a:t>
            </a:r>
            <a:endParaRPr>
              <a:solidFill>
                <a:srgbClr val="000000"/>
              </a:solidFill>
              <a:latin typeface="Droid Sans"/>
              <a:ea typeface="Droid Sans"/>
              <a:cs typeface="Droid Sans"/>
              <a:sym typeface="Droid Sans"/>
            </a:endParaRPr>
          </a:p>
        </p:txBody>
      </p:sp>
      <p:pic>
        <p:nvPicPr>
          <p:cNvPr id="69" name="Google Shape;69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3727675"/>
            <a:ext cx="1256124" cy="1415823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14"/>
          <p:cNvSpPr/>
          <p:nvPr/>
        </p:nvSpPr>
        <p:spPr>
          <a:xfrm flipH="1">
            <a:off x="7857900" y="4110700"/>
            <a:ext cx="1286100" cy="1032900"/>
          </a:xfrm>
          <a:prstGeom prst="rtTriangle">
            <a:avLst/>
          </a:prstGeom>
          <a:solidFill>
            <a:srgbClr val="000000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Google Shape;75;p15"/>
          <p:cNvPicPr preferRelativeResize="0"/>
          <p:nvPr/>
        </p:nvPicPr>
        <p:blipFill>
          <a:blip r:embed="rId3">
            <a:alphaModFix amt="5000"/>
          </a:blip>
          <a:stretch>
            <a:fillRect/>
          </a:stretch>
        </p:blipFill>
        <p:spPr>
          <a:xfrm>
            <a:off x="1644782" y="0"/>
            <a:ext cx="5854443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p15"/>
          <p:cNvSpPr/>
          <p:nvPr/>
        </p:nvSpPr>
        <p:spPr>
          <a:xfrm>
            <a:off x="0" y="0"/>
            <a:ext cx="9144000" cy="1152600"/>
          </a:xfrm>
          <a:prstGeom prst="rect">
            <a:avLst/>
          </a:prstGeom>
          <a:solidFill>
            <a:srgbClr val="980000"/>
          </a:solidFill>
          <a:ln cap="flat" cmpd="sng" w="9525">
            <a:solidFill>
              <a:srgbClr val="98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" name="Google Shape;77;p15"/>
          <p:cNvSpPr txBox="1"/>
          <p:nvPr>
            <p:ph idx="1" type="body"/>
          </p:nvPr>
        </p:nvSpPr>
        <p:spPr>
          <a:xfrm>
            <a:off x="1256125" y="1251675"/>
            <a:ext cx="6631800" cy="331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65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Droid Sans"/>
              <a:buChar char="●"/>
            </a:pPr>
            <a:r>
              <a:rPr lang="en" sz="1700">
                <a:solidFill>
                  <a:srgbClr val="000000"/>
                </a:solidFill>
                <a:latin typeface="Droid Sans"/>
                <a:ea typeface="Droid Sans"/>
                <a:cs typeface="Droid Sans"/>
                <a:sym typeface="Droid Sans"/>
              </a:rPr>
              <a:t>Use the correct tool for the job</a:t>
            </a:r>
            <a:endParaRPr sz="1700">
              <a:solidFill>
                <a:srgbClr val="000000"/>
              </a:solidFill>
              <a:latin typeface="Droid Sans"/>
              <a:ea typeface="Droid Sans"/>
              <a:cs typeface="Droid Sans"/>
              <a:sym typeface="Droid Sans"/>
            </a:endParaRPr>
          </a:p>
          <a:p>
            <a:pPr indent="-31115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Droid Sans"/>
              <a:buChar char="○"/>
            </a:pPr>
            <a:r>
              <a:rPr lang="en" sz="1300">
                <a:solidFill>
                  <a:srgbClr val="000000"/>
                </a:solidFill>
                <a:latin typeface="Droid Sans"/>
                <a:ea typeface="Droid Sans"/>
                <a:cs typeface="Droid Sans"/>
                <a:sym typeface="Droid Sans"/>
              </a:rPr>
              <a:t>Don’t use a wrench as a hammer, or a screwdriver/exacto knife as a chisel</a:t>
            </a:r>
            <a:endParaRPr sz="1700">
              <a:solidFill>
                <a:srgbClr val="000000"/>
              </a:solidFill>
              <a:latin typeface="Droid Sans"/>
              <a:ea typeface="Droid Sans"/>
              <a:cs typeface="Droid Sans"/>
              <a:sym typeface="Droid Sans"/>
            </a:endParaRPr>
          </a:p>
          <a:p>
            <a:pPr indent="-3365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Droid Sans"/>
              <a:buChar char="●"/>
            </a:pPr>
            <a:r>
              <a:rPr lang="en" sz="1700">
                <a:solidFill>
                  <a:srgbClr val="000000"/>
                </a:solidFill>
                <a:latin typeface="Droid Sans"/>
                <a:ea typeface="Droid Sans"/>
                <a:cs typeface="Droid Sans"/>
                <a:sym typeface="Droid Sans"/>
              </a:rPr>
              <a:t>Do not use broken or damaged tools</a:t>
            </a:r>
            <a:endParaRPr sz="1700">
              <a:solidFill>
                <a:srgbClr val="000000"/>
              </a:solidFill>
              <a:latin typeface="Droid Sans"/>
              <a:ea typeface="Droid Sans"/>
              <a:cs typeface="Droid Sans"/>
              <a:sym typeface="Droid Sans"/>
            </a:endParaRPr>
          </a:p>
          <a:p>
            <a:pPr indent="-31115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Droid Sans"/>
              <a:buChar char="○"/>
            </a:pPr>
            <a:r>
              <a:rPr lang="en" sz="1300">
                <a:solidFill>
                  <a:srgbClr val="000000"/>
                </a:solidFill>
                <a:latin typeface="Droid Sans"/>
                <a:ea typeface="Droid Sans"/>
                <a:cs typeface="Droid Sans"/>
                <a:sym typeface="Droid Sans"/>
              </a:rPr>
              <a:t>Splintered wood handle</a:t>
            </a:r>
            <a:endParaRPr sz="1300">
              <a:solidFill>
                <a:srgbClr val="000000"/>
              </a:solidFill>
              <a:latin typeface="Droid Sans"/>
              <a:ea typeface="Droid Sans"/>
              <a:cs typeface="Droid Sans"/>
              <a:sym typeface="Droid Sans"/>
            </a:endParaRPr>
          </a:p>
          <a:p>
            <a:pPr indent="-31115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Droid Sans"/>
              <a:buChar char="○"/>
            </a:pPr>
            <a:r>
              <a:rPr lang="en" sz="1300">
                <a:solidFill>
                  <a:srgbClr val="000000"/>
                </a:solidFill>
                <a:latin typeface="Droid Sans"/>
                <a:ea typeface="Droid Sans"/>
                <a:cs typeface="Droid Sans"/>
                <a:sym typeface="Droid Sans"/>
              </a:rPr>
              <a:t>Loose handle</a:t>
            </a:r>
            <a:endParaRPr sz="1300">
              <a:solidFill>
                <a:srgbClr val="000000"/>
              </a:solidFill>
              <a:latin typeface="Droid Sans"/>
              <a:ea typeface="Droid Sans"/>
              <a:cs typeface="Droid Sans"/>
              <a:sym typeface="Droid Sans"/>
            </a:endParaRPr>
          </a:p>
          <a:p>
            <a:pPr indent="-31115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Droid Sans"/>
              <a:buChar char="○"/>
            </a:pPr>
            <a:r>
              <a:rPr lang="en" sz="1300">
                <a:solidFill>
                  <a:srgbClr val="000000"/>
                </a:solidFill>
                <a:latin typeface="Droid Sans"/>
                <a:ea typeface="Droid Sans"/>
                <a:cs typeface="Droid Sans"/>
                <a:sym typeface="Droid Sans"/>
              </a:rPr>
              <a:t>Damaged cords on wired power tools</a:t>
            </a:r>
            <a:endParaRPr sz="1300">
              <a:solidFill>
                <a:srgbClr val="000000"/>
              </a:solidFill>
              <a:latin typeface="Droid Sans"/>
              <a:ea typeface="Droid Sans"/>
              <a:cs typeface="Droid Sans"/>
              <a:sym typeface="Droid Sans"/>
            </a:endParaRPr>
          </a:p>
          <a:p>
            <a:pPr indent="-31115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Droid Sans"/>
              <a:buChar char="○"/>
            </a:pPr>
            <a:r>
              <a:rPr lang="en" sz="1300">
                <a:solidFill>
                  <a:srgbClr val="000000"/>
                </a:solidFill>
                <a:latin typeface="Droid Sans"/>
                <a:ea typeface="Droid Sans"/>
                <a:cs typeface="Droid Sans"/>
                <a:sym typeface="Droid Sans"/>
              </a:rPr>
              <a:t>Cracked battery on power tools</a:t>
            </a:r>
            <a:endParaRPr sz="1300">
              <a:solidFill>
                <a:srgbClr val="000000"/>
              </a:solidFill>
              <a:latin typeface="Droid Sans"/>
              <a:ea typeface="Droid Sans"/>
              <a:cs typeface="Droid Sans"/>
              <a:sym typeface="Droid Sans"/>
            </a:endParaRPr>
          </a:p>
          <a:p>
            <a:pPr indent="-31115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Droid Sans"/>
              <a:buChar char="○"/>
            </a:pPr>
            <a:r>
              <a:rPr lang="en" sz="1300">
                <a:solidFill>
                  <a:srgbClr val="000000"/>
                </a:solidFill>
                <a:latin typeface="Droid Sans"/>
                <a:ea typeface="Droid Sans"/>
                <a:cs typeface="Droid Sans"/>
                <a:sym typeface="Droid Sans"/>
              </a:rPr>
              <a:t>Cracked Rotating Blade</a:t>
            </a:r>
            <a:endParaRPr sz="1300">
              <a:solidFill>
                <a:srgbClr val="000000"/>
              </a:solidFill>
              <a:latin typeface="Droid Sans"/>
              <a:ea typeface="Droid Sans"/>
              <a:cs typeface="Droid Sans"/>
              <a:sym typeface="Droid Sans"/>
            </a:endParaRPr>
          </a:p>
          <a:p>
            <a:pPr indent="-3365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Droid Sans"/>
              <a:buChar char="●"/>
            </a:pPr>
            <a:r>
              <a:rPr lang="en" sz="1700">
                <a:solidFill>
                  <a:srgbClr val="000000"/>
                </a:solidFill>
                <a:latin typeface="Droid Sans"/>
                <a:ea typeface="Droid Sans"/>
                <a:cs typeface="Droid Sans"/>
                <a:sym typeface="Droid Sans"/>
              </a:rPr>
              <a:t>Direct sharp points at the floor when carrying tools</a:t>
            </a:r>
            <a:endParaRPr sz="1700">
              <a:solidFill>
                <a:srgbClr val="000000"/>
              </a:solidFill>
              <a:latin typeface="Droid Sans"/>
              <a:ea typeface="Droid Sans"/>
              <a:cs typeface="Droid Sans"/>
              <a:sym typeface="Droid Sans"/>
            </a:endParaRPr>
          </a:p>
          <a:p>
            <a:pPr indent="-3365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Droid Sans"/>
              <a:buChar char="●"/>
            </a:pPr>
            <a:r>
              <a:rPr lang="en" sz="1700">
                <a:solidFill>
                  <a:srgbClr val="000000"/>
                </a:solidFill>
                <a:latin typeface="Droid Sans"/>
                <a:ea typeface="Droid Sans"/>
                <a:cs typeface="Droid Sans"/>
                <a:sym typeface="Droid Sans"/>
              </a:rPr>
              <a:t>Do not throw or toss tools</a:t>
            </a:r>
            <a:endParaRPr sz="1700">
              <a:solidFill>
                <a:srgbClr val="000000"/>
              </a:solidFill>
              <a:latin typeface="Droid Sans"/>
              <a:ea typeface="Droid Sans"/>
              <a:cs typeface="Droid Sans"/>
              <a:sym typeface="Droid Sans"/>
            </a:endParaRPr>
          </a:p>
          <a:p>
            <a:pPr indent="-3365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Droid Sans"/>
              <a:buChar char="●"/>
            </a:pPr>
            <a:r>
              <a:rPr lang="en" sz="1700">
                <a:solidFill>
                  <a:srgbClr val="000000"/>
                </a:solidFill>
                <a:latin typeface="Droid Sans"/>
                <a:ea typeface="Droid Sans"/>
                <a:cs typeface="Droid Sans"/>
                <a:sym typeface="Droid Sans"/>
              </a:rPr>
              <a:t>Do not hold materials in your hand when using tools</a:t>
            </a:r>
            <a:endParaRPr sz="1700">
              <a:solidFill>
                <a:srgbClr val="000000"/>
              </a:solidFill>
              <a:latin typeface="Droid Sans"/>
              <a:ea typeface="Droid Sans"/>
              <a:cs typeface="Droid Sans"/>
              <a:sym typeface="Droid Sans"/>
            </a:endParaRPr>
          </a:p>
          <a:p>
            <a:pPr indent="0" lvl="0" marL="0" rtl="0" algn="l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300">
              <a:solidFill>
                <a:srgbClr val="000000"/>
              </a:solidFill>
              <a:latin typeface="Droid Sans"/>
              <a:ea typeface="Droid Sans"/>
              <a:cs typeface="Droid Sans"/>
              <a:sym typeface="Droid Sans"/>
            </a:endParaRPr>
          </a:p>
        </p:txBody>
      </p:sp>
      <p:pic>
        <p:nvPicPr>
          <p:cNvPr id="78" name="Google Shape;78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3727675"/>
            <a:ext cx="1256124" cy="1415823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15"/>
          <p:cNvSpPr txBox="1"/>
          <p:nvPr>
            <p:ph type="title"/>
          </p:nvPr>
        </p:nvSpPr>
        <p:spPr>
          <a:xfrm>
            <a:off x="311700" y="76200"/>
            <a:ext cx="8520600" cy="107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5020">
                <a:solidFill>
                  <a:schemeClr val="lt1"/>
                </a:solidFill>
                <a:latin typeface="Audiowide"/>
                <a:ea typeface="Audiowide"/>
                <a:cs typeface="Audiowide"/>
                <a:sym typeface="Audiowide"/>
              </a:rPr>
              <a:t>Hand Tools</a:t>
            </a:r>
            <a:endParaRPr sz="5020">
              <a:solidFill>
                <a:schemeClr val="lt1"/>
              </a:solidFill>
              <a:latin typeface="Audiowide"/>
              <a:ea typeface="Audiowide"/>
              <a:cs typeface="Audiowide"/>
              <a:sym typeface="Audiowide"/>
            </a:endParaRPr>
          </a:p>
        </p:txBody>
      </p:sp>
      <p:sp>
        <p:nvSpPr>
          <p:cNvPr id="80" name="Google Shape;80;p15"/>
          <p:cNvSpPr/>
          <p:nvPr/>
        </p:nvSpPr>
        <p:spPr>
          <a:xfrm flipH="1">
            <a:off x="7857900" y="4110700"/>
            <a:ext cx="1286100" cy="1032900"/>
          </a:xfrm>
          <a:prstGeom prst="rtTriangle">
            <a:avLst/>
          </a:prstGeom>
          <a:solidFill>
            <a:srgbClr val="000000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Google Shape;85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377975"/>
            <a:ext cx="2387574" cy="2387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6"/>
          <p:cNvPicPr preferRelativeResize="0"/>
          <p:nvPr/>
        </p:nvPicPr>
        <p:blipFill>
          <a:blip r:embed="rId4">
            <a:alphaModFix amt="5000"/>
          </a:blip>
          <a:stretch>
            <a:fillRect/>
          </a:stretch>
        </p:blipFill>
        <p:spPr>
          <a:xfrm>
            <a:off x="1644782" y="0"/>
            <a:ext cx="5854443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16"/>
          <p:cNvSpPr/>
          <p:nvPr/>
        </p:nvSpPr>
        <p:spPr>
          <a:xfrm>
            <a:off x="0" y="0"/>
            <a:ext cx="9144000" cy="1152600"/>
          </a:xfrm>
          <a:prstGeom prst="rect">
            <a:avLst/>
          </a:prstGeom>
          <a:solidFill>
            <a:srgbClr val="980000"/>
          </a:solidFill>
          <a:ln cap="flat" cmpd="sng" w="9525">
            <a:solidFill>
              <a:srgbClr val="98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" name="Google Shape;88;p16"/>
          <p:cNvSpPr txBox="1"/>
          <p:nvPr>
            <p:ph idx="1" type="body"/>
          </p:nvPr>
        </p:nvSpPr>
        <p:spPr>
          <a:xfrm>
            <a:off x="2906900" y="1265350"/>
            <a:ext cx="5925300" cy="369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92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Droid Sans"/>
              <a:buChar char="●"/>
            </a:pPr>
            <a:r>
              <a:rPr lang="en" sz="1900">
                <a:solidFill>
                  <a:srgbClr val="000000"/>
                </a:solidFill>
                <a:latin typeface="Droid Sans"/>
                <a:ea typeface="Droid Sans"/>
                <a:cs typeface="Droid Sans"/>
                <a:sym typeface="Droid Sans"/>
              </a:rPr>
              <a:t>Safety Glasses and Ear Protection </a:t>
            </a:r>
            <a:r>
              <a:rPr lang="en" sz="1900" u="sng">
                <a:solidFill>
                  <a:srgbClr val="000000"/>
                </a:solidFill>
                <a:latin typeface="Droid Sans"/>
                <a:ea typeface="Droid Sans"/>
                <a:cs typeface="Droid Sans"/>
                <a:sym typeface="Droid Sans"/>
              </a:rPr>
              <a:t>required</a:t>
            </a:r>
            <a:r>
              <a:rPr lang="en" sz="1900">
                <a:solidFill>
                  <a:srgbClr val="000000"/>
                </a:solidFill>
                <a:latin typeface="Droid Sans"/>
                <a:ea typeface="Droid Sans"/>
                <a:cs typeface="Droid Sans"/>
                <a:sym typeface="Droid Sans"/>
              </a:rPr>
              <a:t> while in use</a:t>
            </a:r>
            <a:endParaRPr sz="1900">
              <a:solidFill>
                <a:srgbClr val="000000"/>
              </a:solidFill>
              <a:latin typeface="Droid Sans"/>
              <a:ea typeface="Droid Sans"/>
              <a:cs typeface="Droid Sans"/>
              <a:sym typeface="Droid Sans"/>
            </a:endParaRPr>
          </a:p>
          <a:p>
            <a:pPr indent="-3492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Droid Sans"/>
              <a:buChar char="●"/>
            </a:pPr>
            <a:r>
              <a:rPr lang="en" sz="1900">
                <a:solidFill>
                  <a:srgbClr val="000000"/>
                </a:solidFill>
                <a:latin typeface="Droid Sans"/>
                <a:ea typeface="Droid Sans"/>
                <a:cs typeface="Droid Sans"/>
                <a:sym typeface="Droid Sans"/>
              </a:rPr>
              <a:t>Ensure all safeguards are in place before use</a:t>
            </a:r>
            <a:endParaRPr sz="1900">
              <a:solidFill>
                <a:srgbClr val="000000"/>
              </a:solidFill>
              <a:latin typeface="Droid Sans"/>
              <a:ea typeface="Droid Sans"/>
              <a:cs typeface="Droid Sans"/>
              <a:sym typeface="Droid Sans"/>
            </a:endParaRPr>
          </a:p>
          <a:p>
            <a:pPr indent="-3492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Droid Sans"/>
              <a:buChar char="●"/>
            </a:pPr>
            <a:r>
              <a:rPr lang="en" sz="1900">
                <a:solidFill>
                  <a:srgbClr val="000000"/>
                </a:solidFill>
                <a:latin typeface="Droid Sans"/>
                <a:ea typeface="Droid Sans"/>
                <a:cs typeface="Droid Sans"/>
                <a:sym typeface="Droid Sans"/>
              </a:rPr>
              <a:t>Keep hands away from the blade</a:t>
            </a:r>
            <a:endParaRPr sz="1900">
              <a:solidFill>
                <a:srgbClr val="000000"/>
              </a:solidFill>
              <a:latin typeface="Droid Sans"/>
              <a:ea typeface="Droid Sans"/>
              <a:cs typeface="Droid Sans"/>
              <a:sym typeface="Droid Sans"/>
            </a:endParaRPr>
          </a:p>
          <a:p>
            <a:pPr indent="-3492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Droid Sans"/>
              <a:buChar char="●"/>
            </a:pPr>
            <a:r>
              <a:rPr lang="en" sz="1900">
                <a:solidFill>
                  <a:srgbClr val="000000"/>
                </a:solidFill>
                <a:latin typeface="Droid Sans"/>
                <a:ea typeface="Droid Sans"/>
                <a:cs typeface="Droid Sans"/>
                <a:sym typeface="Droid Sans"/>
              </a:rPr>
              <a:t>After completing a cut, let the blade come to a complete stop before retrieving materials</a:t>
            </a:r>
            <a:endParaRPr sz="1900">
              <a:solidFill>
                <a:srgbClr val="000000"/>
              </a:solidFill>
              <a:latin typeface="Droid Sans"/>
              <a:ea typeface="Droid Sans"/>
              <a:cs typeface="Droid Sans"/>
              <a:sym typeface="Droid Sans"/>
            </a:endParaRPr>
          </a:p>
          <a:p>
            <a:pPr indent="-3492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Droid Sans"/>
              <a:buChar char="●"/>
            </a:pPr>
            <a:r>
              <a:rPr lang="en" sz="1900">
                <a:solidFill>
                  <a:srgbClr val="000000"/>
                </a:solidFill>
                <a:latin typeface="Droid Sans"/>
                <a:ea typeface="Droid Sans"/>
                <a:cs typeface="Droid Sans"/>
                <a:sym typeface="Droid Sans"/>
              </a:rPr>
              <a:t>Unplug after usage</a:t>
            </a:r>
            <a:endParaRPr sz="1900">
              <a:solidFill>
                <a:srgbClr val="000000"/>
              </a:solidFill>
              <a:latin typeface="Droid Sans"/>
              <a:ea typeface="Droid Sans"/>
              <a:cs typeface="Droid Sans"/>
              <a:sym typeface="Droid Sans"/>
            </a:endParaRPr>
          </a:p>
          <a:p>
            <a:pPr indent="-3492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Droid Sans"/>
              <a:buChar char="●"/>
            </a:pPr>
            <a:r>
              <a:rPr lang="en" sz="1900">
                <a:solidFill>
                  <a:srgbClr val="000000"/>
                </a:solidFill>
                <a:latin typeface="Droid Sans"/>
                <a:ea typeface="Droid Sans"/>
                <a:cs typeface="Droid Sans"/>
                <a:sym typeface="Droid Sans"/>
              </a:rPr>
              <a:t>Clean your work area after usage</a:t>
            </a:r>
            <a:endParaRPr sz="1900">
              <a:solidFill>
                <a:srgbClr val="000000"/>
              </a:solidFill>
              <a:latin typeface="Droid Sans"/>
              <a:ea typeface="Droid Sans"/>
              <a:cs typeface="Droid Sans"/>
              <a:sym typeface="Droid Sans"/>
            </a:endParaRPr>
          </a:p>
        </p:txBody>
      </p:sp>
      <p:sp>
        <p:nvSpPr>
          <p:cNvPr id="89" name="Google Shape;89;p16"/>
          <p:cNvSpPr txBox="1"/>
          <p:nvPr>
            <p:ph type="title"/>
          </p:nvPr>
        </p:nvSpPr>
        <p:spPr>
          <a:xfrm>
            <a:off x="311700" y="76200"/>
            <a:ext cx="8520600" cy="107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5020">
                <a:solidFill>
                  <a:schemeClr val="lt1"/>
                </a:solidFill>
                <a:latin typeface="Audiowide"/>
                <a:ea typeface="Audiowide"/>
                <a:cs typeface="Audiowide"/>
                <a:sym typeface="Audiowide"/>
              </a:rPr>
              <a:t>Miter Saw</a:t>
            </a:r>
            <a:endParaRPr sz="5020">
              <a:solidFill>
                <a:schemeClr val="lt1"/>
              </a:solidFill>
              <a:latin typeface="Audiowide"/>
              <a:ea typeface="Audiowide"/>
              <a:cs typeface="Audiowide"/>
              <a:sym typeface="Audiowide"/>
            </a:endParaRPr>
          </a:p>
        </p:txBody>
      </p:sp>
      <p:sp>
        <p:nvSpPr>
          <p:cNvPr id="90" name="Google Shape;90;p16"/>
          <p:cNvSpPr/>
          <p:nvPr/>
        </p:nvSpPr>
        <p:spPr>
          <a:xfrm flipH="1">
            <a:off x="7857900" y="4110700"/>
            <a:ext cx="1286100" cy="1032900"/>
          </a:xfrm>
          <a:prstGeom prst="rtTriangle">
            <a:avLst/>
          </a:prstGeom>
          <a:solidFill>
            <a:srgbClr val="000000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91" name="Google Shape;91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3727675"/>
            <a:ext cx="1256124" cy="14158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Google Shape;96;p17"/>
          <p:cNvPicPr preferRelativeResize="0"/>
          <p:nvPr/>
        </p:nvPicPr>
        <p:blipFill>
          <a:blip r:embed="rId3">
            <a:alphaModFix amt="5000"/>
          </a:blip>
          <a:stretch>
            <a:fillRect/>
          </a:stretch>
        </p:blipFill>
        <p:spPr>
          <a:xfrm>
            <a:off x="1644782" y="0"/>
            <a:ext cx="5854443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17"/>
          <p:cNvSpPr/>
          <p:nvPr/>
        </p:nvSpPr>
        <p:spPr>
          <a:xfrm>
            <a:off x="0" y="0"/>
            <a:ext cx="9144000" cy="1152600"/>
          </a:xfrm>
          <a:prstGeom prst="rect">
            <a:avLst/>
          </a:prstGeom>
          <a:solidFill>
            <a:srgbClr val="980000"/>
          </a:solidFill>
          <a:ln cap="flat" cmpd="sng" w="9525">
            <a:solidFill>
              <a:srgbClr val="98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98" name="Google Shape;98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700" y="1737450"/>
            <a:ext cx="2291300" cy="1668600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17"/>
          <p:cNvSpPr txBox="1"/>
          <p:nvPr>
            <p:ph type="title"/>
          </p:nvPr>
        </p:nvSpPr>
        <p:spPr>
          <a:xfrm>
            <a:off x="311700" y="76200"/>
            <a:ext cx="8520600" cy="107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5020">
                <a:solidFill>
                  <a:schemeClr val="lt1"/>
                </a:solidFill>
                <a:latin typeface="Audiowide"/>
                <a:ea typeface="Audiowide"/>
                <a:cs typeface="Audiowide"/>
                <a:sym typeface="Audiowide"/>
              </a:rPr>
              <a:t>Bench Grinder</a:t>
            </a:r>
            <a:endParaRPr sz="5020">
              <a:solidFill>
                <a:schemeClr val="lt1"/>
              </a:solidFill>
              <a:latin typeface="Audiowide"/>
              <a:ea typeface="Audiowide"/>
              <a:cs typeface="Audiowide"/>
              <a:sym typeface="Audiowide"/>
            </a:endParaRPr>
          </a:p>
        </p:txBody>
      </p:sp>
      <p:sp>
        <p:nvSpPr>
          <p:cNvPr id="100" name="Google Shape;100;p17"/>
          <p:cNvSpPr txBox="1"/>
          <p:nvPr>
            <p:ph idx="1" type="body"/>
          </p:nvPr>
        </p:nvSpPr>
        <p:spPr>
          <a:xfrm>
            <a:off x="2906900" y="1265350"/>
            <a:ext cx="5925300" cy="353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92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Droid Sans"/>
              <a:buChar char="●"/>
            </a:pPr>
            <a:r>
              <a:rPr lang="en" sz="1900">
                <a:solidFill>
                  <a:srgbClr val="000000"/>
                </a:solidFill>
                <a:latin typeface="Droid Sans"/>
                <a:ea typeface="Droid Sans"/>
                <a:cs typeface="Droid Sans"/>
                <a:sym typeface="Droid Sans"/>
              </a:rPr>
              <a:t>Safety Glasses and Ear Protection required while in use</a:t>
            </a:r>
            <a:endParaRPr sz="1900">
              <a:solidFill>
                <a:srgbClr val="000000"/>
              </a:solidFill>
              <a:latin typeface="Droid Sans"/>
              <a:ea typeface="Droid Sans"/>
              <a:cs typeface="Droid Sans"/>
              <a:sym typeface="Droid Sans"/>
            </a:endParaRPr>
          </a:p>
          <a:p>
            <a:pPr indent="-3492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Droid Sans"/>
              <a:buChar char="●"/>
            </a:pPr>
            <a:r>
              <a:rPr lang="en" sz="1900">
                <a:solidFill>
                  <a:srgbClr val="000000"/>
                </a:solidFill>
                <a:latin typeface="Droid Sans"/>
                <a:ea typeface="Droid Sans"/>
                <a:cs typeface="Droid Sans"/>
                <a:sym typeface="Droid Sans"/>
              </a:rPr>
              <a:t>Ensure all safeguards are in place before use</a:t>
            </a:r>
            <a:endParaRPr sz="1900">
              <a:solidFill>
                <a:srgbClr val="000000"/>
              </a:solidFill>
              <a:latin typeface="Droid Sans"/>
              <a:ea typeface="Droid Sans"/>
              <a:cs typeface="Droid Sans"/>
              <a:sym typeface="Droid Sans"/>
            </a:endParaRPr>
          </a:p>
          <a:p>
            <a:pPr indent="-3492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Droid Sans"/>
              <a:buChar char="●"/>
            </a:pPr>
            <a:r>
              <a:rPr lang="en" sz="1900">
                <a:solidFill>
                  <a:srgbClr val="000000"/>
                </a:solidFill>
                <a:latin typeface="Droid Sans"/>
                <a:ea typeface="Droid Sans"/>
                <a:cs typeface="Droid Sans"/>
                <a:sym typeface="Droid Sans"/>
              </a:rPr>
              <a:t>Keep hands away from spinning wheels</a:t>
            </a:r>
            <a:endParaRPr sz="1900">
              <a:solidFill>
                <a:srgbClr val="000000"/>
              </a:solidFill>
              <a:latin typeface="Droid Sans"/>
              <a:ea typeface="Droid Sans"/>
              <a:cs typeface="Droid Sans"/>
              <a:sym typeface="Droid Sans"/>
            </a:endParaRPr>
          </a:p>
          <a:p>
            <a:pPr indent="-3492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Droid Sans"/>
              <a:buChar char="●"/>
            </a:pPr>
            <a:r>
              <a:rPr lang="en" sz="1900">
                <a:solidFill>
                  <a:srgbClr val="000000"/>
                </a:solidFill>
                <a:latin typeface="Droid Sans"/>
                <a:ea typeface="Droid Sans"/>
                <a:cs typeface="Droid Sans"/>
                <a:sym typeface="Droid Sans"/>
              </a:rPr>
              <a:t>After completing a grind, let the wheels come to a complete stop before leaving the machine</a:t>
            </a:r>
            <a:endParaRPr sz="1900">
              <a:solidFill>
                <a:srgbClr val="000000"/>
              </a:solidFill>
              <a:latin typeface="Droid Sans"/>
              <a:ea typeface="Droid Sans"/>
              <a:cs typeface="Droid Sans"/>
              <a:sym typeface="Droid Sans"/>
            </a:endParaRPr>
          </a:p>
          <a:p>
            <a:pPr indent="-3492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Droid Sans"/>
              <a:buChar char="●"/>
            </a:pPr>
            <a:r>
              <a:rPr lang="en" sz="1900">
                <a:solidFill>
                  <a:srgbClr val="000000"/>
                </a:solidFill>
                <a:latin typeface="Droid Sans"/>
                <a:ea typeface="Droid Sans"/>
                <a:cs typeface="Droid Sans"/>
                <a:sym typeface="Droid Sans"/>
              </a:rPr>
              <a:t>Only grind metal</a:t>
            </a:r>
            <a:endParaRPr sz="1900">
              <a:solidFill>
                <a:srgbClr val="000000"/>
              </a:solidFill>
              <a:latin typeface="Droid Sans"/>
              <a:ea typeface="Droid Sans"/>
              <a:cs typeface="Droid Sans"/>
              <a:sym typeface="Droid Sans"/>
            </a:endParaRPr>
          </a:p>
        </p:txBody>
      </p:sp>
      <p:sp>
        <p:nvSpPr>
          <p:cNvPr id="101" name="Google Shape;101;p17"/>
          <p:cNvSpPr/>
          <p:nvPr/>
        </p:nvSpPr>
        <p:spPr>
          <a:xfrm flipH="1">
            <a:off x="7857900" y="4110700"/>
            <a:ext cx="1286100" cy="1032900"/>
          </a:xfrm>
          <a:prstGeom prst="rtTriangle">
            <a:avLst/>
          </a:prstGeom>
          <a:solidFill>
            <a:srgbClr val="000000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02" name="Google Shape;102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3727675"/>
            <a:ext cx="1256124" cy="14158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Google Shape;107;p18"/>
          <p:cNvPicPr preferRelativeResize="0"/>
          <p:nvPr/>
        </p:nvPicPr>
        <p:blipFill rotWithShape="1">
          <a:blip r:embed="rId3">
            <a:alphaModFix/>
          </a:blip>
          <a:srcRect b="12252" l="22197" r="9357" t="10790"/>
          <a:stretch/>
        </p:blipFill>
        <p:spPr>
          <a:xfrm>
            <a:off x="658050" y="1329425"/>
            <a:ext cx="1466777" cy="24126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18"/>
          <p:cNvPicPr preferRelativeResize="0"/>
          <p:nvPr/>
        </p:nvPicPr>
        <p:blipFill>
          <a:blip r:embed="rId4">
            <a:alphaModFix amt="5000"/>
          </a:blip>
          <a:stretch>
            <a:fillRect/>
          </a:stretch>
        </p:blipFill>
        <p:spPr>
          <a:xfrm>
            <a:off x="1644782" y="0"/>
            <a:ext cx="5854443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" name="Google Shape;110;p18"/>
          <p:cNvSpPr/>
          <p:nvPr/>
        </p:nvSpPr>
        <p:spPr>
          <a:xfrm>
            <a:off x="0" y="0"/>
            <a:ext cx="9144000" cy="1152600"/>
          </a:xfrm>
          <a:prstGeom prst="rect">
            <a:avLst/>
          </a:prstGeom>
          <a:solidFill>
            <a:srgbClr val="980000"/>
          </a:solidFill>
          <a:ln cap="flat" cmpd="sng" w="9525">
            <a:solidFill>
              <a:srgbClr val="98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" name="Google Shape;111;p18"/>
          <p:cNvSpPr txBox="1"/>
          <p:nvPr>
            <p:ph type="title"/>
          </p:nvPr>
        </p:nvSpPr>
        <p:spPr>
          <a:xfrm>
            <a:off x="311700" y="76200"/>
            <a:ext cx="8520600" cy="107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5020">
                <a:solidFill>
                  <a:schemeClr val="lt1"/>
                </a:solidFill>
                <a:latin typeface="Audiowide"/>
                <a:ea typeface="Audiowide"/>
                <a:cs typeface="Audiowide"/>
                <a:sym typeface="Audiowide"/>
              </a:rPr>
              <a:t>Band Saw</a:t>
            </a:r>
            <a:endParaRPr sz="5020">
              <a:solidFill>
                <a:schemeClr val="lt1"/>
              </a:solidFill>
              <a:latin typeface="Audiowide"/>
              <a:ea typeface="Audiowide"/>
              <a:cs typeface="Audiowide"/>
              <a:sym typeface="Audiowide"/>
            </a:endParaRPr>
          </a:p>
        </p:txBody>
      </p:sp>
      <p:sp>
        <p:nvSpPr>
          <p:cNvPr id="112" name="Google Shape;112;p18"/>
          <p:cNvSpPr txBox="1"/>
          <p:nvPr>
            <p:ph idx="1" type="body"/>
          </p:nvPr>
        </p:nvSpPr>
        <p:spPr>
          <a:xfrm>
            <a:off x="2906900" y="1265350"/>
            <a:ext cx="5925300" cy="359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92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Droid Sans"/>
              <a:buChar char="●"/>
            </a:pPr>
            <a:r>
              <a:rPr lang="en" sz="1900">
                <a:solidFill>
                  <a:srgbClr val="000000"/>
                </a:solidFill>
                <a:latin typeface="Droid Sans"/>
                <a:ea typeface="Droid Sans"/>
                <a:cs typeface="Droid Sans"/>
                <a:sym typeface="Droid Sans"/>
              </a:rPr>
              <a:t>Safety Glasses required while in use</a:t>
            </a:r>
            <a:endParaRPr sz="1900">
              <a:solidFill>
                <a:srgbClr val="000000"/>
              </a:solidFill>
              <a:latin typeface="Droid Sans"/>
              <a:ea typeface="Droid Sans"/>
              <a:cs typeface="Droid Sans"/>
              <a:sym typeface="Droid Sans"/>
            </a:endParaRPr>
          </a:p>
          <a:p>
            <a:pPr indent="-3492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Droid Sans"/>
              <a:buChar char="●"/>
            </a:pPr>
            <a:r>
              <a:rPr lang="en" sz="1900">
                <a:solidFill>
                  <a:srgbClr val="000000"/>
                </a:solidFill>
                <a:latin typeface="Droid Sans"/>
                <a:ea typeface="Droid Sans"/>
                <a:cs typeface="Droid Sans"/>
                <a:sym typeface="Droid Sans"/>
              </a:rPr>
              <a:t>Ensure all safeguards are in place before use</a:t>
            </a:r>
            <a:endParaRPr sz="1900">
              <a:solidFill>
                <a:srgbClr val="000000"/>
              </a:solidFill>
              <a:latin typeface="Droid Sans"/>
              <a:ea typeface="Droid Sans"/>
              <a:cs typeface="Droid Sans"/>
              <a:sym typeface="Droid Sans"/>
            </a:endParaRPr>
          </a:p>
          <a:p>
            <a:pPr indent="-3492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Droid Sans"/>
              <a:buChar char="●"/>
            </a:pPr>
            <a:r>
              <a:rPr lang="en" sz="1900">
                <a:solidFill>
                  <a:srgbClr val="000000"/>
                </a:solidFill>
                <a:latin typeface="Droid Sans"/>
                <a:ea typeface="Droid Sans"/>
                <a:cs typeface="Droid Sans"/>
                <a:sym typeface="Droid Sans"/>
              </a:rPr>
              <a:t>Keep hands away from the blade</a:t>
            </a:r>
            <a:endParaRPr sz="1900">
              <a:solidFill>
                <a:srgbClr val="000000"/>
              </a:solidFill>
              <a:latin typeface="Droid Sans"/>
              <a:ea typeface="Droid Sans"/>
              <a:cs typeface="Droid Sans"/>
              <a:sym typeface="Droid Sans"/>
            </a:endParaRPr>
          </a:p>
          <a:p>
            <a:pPr indent="-3492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Droid Sans"/>
              <a:buChar char="●"/>
            </a:pPr>
            <a:r>
              <a:rPr lang="en" sz="1900">
                <a:solidFill>
                  <a:srgbClr val="000000"/>
                </a:solidFill>
                <a:latin typeface="Droid Sans"/>
                <a:ea typeface="Droid Sans"/>
                <a:cs typeface="Droid Sans"/>
                <a:sym typeface="Droid Sans"/>
              </a:rPr>
              <a:t>The teeth of the blade should be facing down towards the table of the machine, and should be free of any bends and warps </a:t>
            </a:r>
            <a:endParaRPr sz="1900">
              <a:solidFill>
                <a:srgbClr val="000000"/>
              </a:solidFill>
              <a:latin typeface="Droid Sans"/>
              <a:ea typeface="Droid Sans"/>
              <a:cs typeface="Droid Sans"/>
              <a:sym typeface="Droid Sans"/>
            </a:endParaRPr>
          </a:p>
          <a:p>
            <a:pPr indent="-3492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Droid Sans"/>
              <a:buChar char="●"/>
            </a:pPr>
            <a:r>
              <a:rPr lang="en" sz="1900">
                <a:solidFill>
                  <a:srgbClr val="000000"/>
                </a:solidFill>
                <a:latin typeface="Droid Sans"/>
                <a:ea typeface="Droid Sans"/>
                <a:cs typeface="Droid Sans"/>
                <a:sym typeface="Droid Sans"/>
              </a:rPr>
              <a:t>After completing a cut, let the blade come to a complete stop before retrieving materials</a:t>
            </a:r>
            <a:endParaRPr sz="1900">
              <a:solidFill>
                <a:srgbClr val="000000"/>
              </a:solidFill>
              <a:latin typeface="Droid Sans"/>
              <a:ea typeface="Droid Sans"/>
              <a:cs typeface="Droid Sans"/>
              <a:sym typeface="Droid Sans"/>
            </a:endParaRPr>
          </a:p>
        </p:txBody>
      </p:sp>
      <p:sp>
        <p:nvSpPr>
          <p:cNvPr id="113" name="Google Shape;113;p18"/>
          <p:cNvSpPr/>
          <p:nvPr/>
        </p:nvSpPr>
        <p:spPr>
          <a:xfrm flipH="1">
            <a:off x="7857900" y="4110700"/>
            <a:ext cx="1286100" cy="1032900"/>
          </a:xfrm>
          <a:prstGeom prst="rtTriangle">
            <a:avLst/>
          </a:prstGeom>
          <a:solidFill>
            <a:srgbClr val="000000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14" name="Google Shape;114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3727675"/>
            <a:ext cx="1256124" cy="14158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Google Shape;119;p19"/>
          <p:cNvPicPr preferRelativeResize="0"/>
          <p:nvPr/>
        </p:nvPicPr>
        <p:blipFill rotWithShape="1">
          <a:blip r:embed="rId3">
            <a:alphaModFix/>
          </a:blip>
          <a:srcRect b="1860" l="26940" r="20669" t="3729"/>
          <a:stretch/>
        </p:blipFill>
        <p:spPr>
          <a:xfrm>
            <a:off x="722975" y="1302450"/>
            <a:ext cx="1408751" cy="2538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19"/>
          <p:cNvPicPr preferRelativeResize="0"/>
          <p:nvPr/>
        </p:nvPicPr>
        <p:blipFill>
          <a:blip r:embed="rId4">
            <a:alphaModFix amt="5000"/>
          </a:blip>
          <a:stretch>
            <a:fillRect/>
          </a:stretch>
        </p:blipFill>
        <p:spPr>
          <a:xfrm>
            <a:off x="1644782" y="0"/>
            <a:ext cx="5854443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19"/>
          <p:cNvSpPr/>
          <p:nvPr/>
        </p:nvSpPr>
        <p:spPr>
          <a:xfrm>
            <a:off x="0" y="0"/>
            <a:ext cx="9144000" cy="1152600"/>
          </a:xfrm>
          <a:prstGeom prst="rect">
            <a:avLst/>
          </a:prstGeom>
          <a:solidFill>
            <a:srgbClr val="980000"/>
          </a:solidFill>
          <a:ln cap="flat" cmpd="sng" w="9525">
            <a:solidFill>
              <a:srgbClr val="98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" name="Google Shape;122;p19"/>
          <p:cNvSpPr txBox="1"/>
          <p:nvPr>
            <p:ph type="title"/>
          </p:nvPr>
        </p:nvSpPr>
        <p:spPr>
          <a:xfrm>
            <a:off x="311700" y="76200"/>
            <a:ext cx="8520600" cy="107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5020">
                <a:solidFill>
                  <a:schemeClr val="lt1"/>
                </a:solidFill>
                <a:latin typeface="Audiowide"/>
                <a:ea typeface="Audiowide"/>
                <a:cs typeface="Audiowide"/>
                <a:sym typeface="Audiowide"/>
              </a:rPr>
              <a:t>Drill Press</a:t>
            </a:r>
            <a:endParaRPr sz="5020">
              <a:solidFill>
                <a:schemeClr val="lt1"/>
              </a:solidFill>
              <a:latin typeface="Audiowide"/>
              <a:ea typeface="Audiowide"/>
              <a:cs typeface="Audiowide"/>
              <a:sym typeface="Audiowide"/>
            </a:endParaRPr>
          </a:p>
        </p:txBody>
      </p:sp>
      <p:sp>
        <p:nvSpPr>
          <p:cNvPr id="123" name="Google Shape;123;p19"/>
          <p:cNvSpPr txBox="1"/>
          <p:nvPr>
            <p:ph idx="1" type="body"/>
          </p:nvPr>
        </p:nvSpPr>
        <p:spPr>
          <a:xfrm>
            <a:off x="2906900" y="1265350"/>
            <a:ext cx="5925300" cy="330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92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Droid Sans"/>
              <a:buChar char="●"/>
            </a:pPr>
            <a:r>
              <a:rPr lang="en" sz="1900">
                <a:solidFill>
                  <a:srgbClr val="000000"/>
                </a:solidFill>
                <a:latin typeface="Droid Sans"/>
                <a:ea typeface="Droid Sans"/>
                <a:cs typeface="Droid Sans"/>
                <a:sym typeface="Droid Sans"/>
              </a:rPr>
              <a:t>Safety Glasses required while in use</a:t>
            </a:r>
            <a:endParaRPr sz="1900">
              <a:solidFill>
                <a:srgbClr val="000000"/>
              </a:solidFill>
              <a:latin typeface="Droid Sans"/>
              <a:ea typeface="Droid Sans"/>
              <a:cs typeface="Droid Sans"/>
              <a:sym typeface="Droid Sans"/>
            </a:endParaRPr>
          </a:p>
          <a:p>
            <a:pPr indent="-3492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Droid Sans"/>
              <a:buChar char="●"/>
            </a:pPr>
            <a:r>
              <a:rPr lang="en" sz="1900">
                <a:solidFill>
                  <a:srgbClr val="000000"/>
                </a:solidFill>
                <a:latin typeface="Droid Sans"/>
                <a:ea typeface="Droid Sans"/>
                <a:cs typeface="Droid Sans"/>
                <a:sym typeface="Droid Sans"/>
              </a:rPr>
              <a:t>Ensure all </a:t>
            </a:r>
            <a:r>
              <a:rPr lang="en" sz="1900">
                <a:solidFill>
                  <a:srgbClr val="000000"/>
                </a:solidFill>
                <a:latin typeface="Droid Sans"/>
                <a:ea typeface="Droid Sans"/>
                <a:cs typeface="Droid Sans"/>
                <a:sym typeface="Droid Sans"/>
              </a:rPr>
              <a:t>safeguards</a:t>
            </a:r>
            <a:r>
              <a:rPr lang="en" sz="1900">
                <a:solidFill>
                  <a:srgbClr val="000000"/>
                </a:solidFill>
                <a:latin typeface="Droid Sans"/>
                <a:ea typeface="Droid Sans"/>
                <a:cs typeface="Droid Sans"/>
                <a:sym typeface="Droid Sans"/>
              </a:rPr>
              <a:t> are in place before use</a:t>
            </a:r>
            <a:endParaRPr sz="1900">
              <a:solidFill>
                <a:srgbClr val="000000"/>
              </a:solidFill>
              <a:latin typeface="Droid Sans"/>
              <a:ea typeface="Droid Sans"/>
              <a:cs typeface="Droid Sans"/>
              <a:sym typeface="Droid Sans"/>
            </a:endParaRPr>
          </a:p>
          <a:p>
            <a:pPr indent="-3492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Droid Sans"/>
              <a:buChar char="●"/>
            </a:pPr>
            <a:r>
              <a:rPr lang="en" sz="1900">
                <a:solidFill>
                  <a:srgbClr val="000000"/>
                </a:solidFill>
                <a:latin typeface="Droid Sans"/>
                <a:ea typeface="Droid Sans"/>
                <a:cs typeface="Droid Sans"/>
                <a:sym typeface="Droid Sans"/>
              </a:rPr>
              <a:t>Keep hands away from the bit</a:t>
            </a:r>
            <a:endParaRPr sz="1900">
              <a:solidFill>
                <a:srgbClr val="000000"/>
              </a:solidFill>
              <a:latin typeface="Droid Sans"/>
              <a:ea typeface="Droid Sans"/>
              <a:cs typeface="Droid Sans"/>
              <a:sym typeface="Droid Sans"/>
            </a:endParaRPr>
          </a:p>
          <a:p>
            <a:pPr indent="-3492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Droid Sans"/>
              <a:buChar char="●"/>
            </a:pPr>
            <a:r>
              <a:rPr lang="en" sz="1900">
                <a:solidFill>
                  <a:srgbClr val="000000"/>
                </a:solidFill>
                <a:latin typeface="Droid Sans"/>
                <a:ea typeface="Droid Sans"/>
                <a:cs typeface="Droid Sans"/>
                <a:sym typeface="Droid Sans"/>
              </a:rPr>
              <a:t>After completing a cut, let the bit come to a complete stop before retrieving materials</a:t>
            </a:r>
            <a:endParaRPr sz="1900">
              <a:solidFill>
                <a:srgbClr val="000000"/>
              </a:solidFill>
              <a:latin typeface="Droid Sans"/>
              <a:ea typeface="Droid Sans"/>
              <a:cs typeface="Droid Sans"/>
              <a:sym typeface="Droid Sans"/>
            </a:endParaRPr>
          </a:p>
          <a:p>
            <a:pPr indent="-3492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Droid Sans"/>
              <a:buChar char="●"/>
            </a:pPr>
            <a:r>
              <a:rPr lang="en" sz="1900">
                <a:solidFill>
                  <a:srgbClr val="000000"/>
                </a:solidFill>
                <a:latin typeface="Droid Sans"/>
                <a:ea typeface="Droid Sans"/>
                <a:cs typeface="Droid Sans"/>
                <a:sym typeface="Droid Sans"/>
              </a:rPr>
              <a:t>Unplug after usage</a:t>
            </a:r>
            <a:endParaRPr sz="1900">
              <a:solidFill>
                <a:srgbClr val="000000"/>
              </a:solidFill>
              <a:latin typeface="Droid Sans"/>
              <a:ea typeface="Droid Sans"/>
              <a:cs typeface="Droid Sans"/>
              <a:sym typeface="Droid Sans"/>
            </a:endParaRPr>
          </a:p>
          <a:p>
            <a:pPr indent="0" lvl="0" marL="457200" rtl="0" algn="l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900">
              <a:solidFill>
                <a:srgbClr val="000000"/>
              </a:solidFill>
              <a:latin typeface="Droid Sans"/>
              <a:ea typeface="Droid Sans"/>
              <a:cs typeface="Droid Sans"/>
              <a:sym typeface="Droid Sans"/>
            </a:endParaRPr>
          </a:p>
        </p:txBody>
      </p:sp>
      <p:sp>
        <p:nvSpPr>
          <p:cNvPr id="124" name="Google Shape;124;p19"/>
          <p:cNvSpPr/>
          <p:nvPr/>
        </p:nvSpPr>
        <p:spPr>
          <a:xfrm flipH="1">
            <a:off x="7857900" y="4110700"/>
            <a:ext cx="1286100" cy="1032900"/>
          </a:xfrm>
          <a:prstGeom prst="rtTriangle">
            <a:avLst/>
          </a:prstGeom>
          <a:solidFill>
            <a:srgbClr val="000000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25" name="Google Shape;125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3727675"/>
            <a:ext cx="1256124" cy="14158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Google Shape;130;p20"/>
          <p:cNvPicPr preferRelativeResize="0"/>
          <p:nvPr/>
        </p:nvPicPr>
        <p:blipFill>
          <a:blip r:embed="rId3">
            <a:alphaModFix amt="5000"/>
          </a:blip>
          <a:stretch>
            <a:fillRect/>
          </a:stretch>
        </p:blipFill>
        <p:spPr>
          <a:xfrm>
            <a:off x="1644782" y="0"/>
            <a:ext cx="5854443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20"/>
          <p:cNvSpPr/>
          <p:nvPr/>
        </p:nvSpPr>
        <p:spPr>
          <a:xfrm>
            <a:off x="0" y="0"/>
            <a:ext cx="9144000" cy="1152600"/>
          </a:xfrm>
          <a:prstGeom prst="rect">
            <a:avLst/>
          </a:prstGeom>
          <a:solidFill>
            <a:srgbClr val="980000"/>
          </a:solidFill>
          <a:ln cap="flat" cmpd="sng" w="9525">
            <a:solidFill>
              <a:srgbClr val="98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" name="Google Shape;132;p20"/>
          <p:cNvSpPr txBox="1"/>
          <p:nvPr>
            <p:ph type="title"/>
          </p:nvPr>
        </p:nvSpPr>
        <p:spPr>
          <a:xfrm>
            <a:off x="311700" y="76200"/>
            <a:ext cx="8520600" cy="107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5020">
                <a:solidFill>
                  <a:schemeClr val="lt1"/>
                </a:solidFill>
                <a:latin typeface="Audiowide"/>
                <a:ea typeface="Audiowide"/>
                <a:cs typeface="Audiowide"/>
                <a:sym typeface="Audiowide"/>
              </a:rPr>
              <a:t>Saw Table</a:t>
            </a:r>
            <a:endParaRPr sz="5020">
              <a:solidFill>
                <a:schemeClr val="lt1"/>
              </a:solidFill>
              <a:latin typeface="Audiowide"/>
              <a:ea typeface="Audiowide"/>
              <a:cs typeface="Audiowide"/>
              <a:sym typeface="Audiowide"/>
            </a:endParaRPr>
          </a:p>
        </p:txBody>
      </p:sp>
      <p:sp>
        <p:nvSpPr>
          <p:cNvPr id="133" name="Google Shape;133;p20"/>
          <p:cNvSpPr txBox="1"/>
          <p:nvPr>
            <p:ph idx="1" type="body"/>
          </p:nvPr>
        </p:nvSpPr>
        <p:spPr>
          <a:xfrm>
            <a:off x="2906900" y="1265350"/>
            <a:ext cx="5925300" cy="373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92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Droid Sans"/>
              <a:buChar char="●"/>
            </a:pPr>
            <a:r>
              <a:rPr lang="en" sz="1900">
                <a:solidFill>
                  <a:srgbClr val="000000"/>
                </a:solidFill>
                <a:latin typeface="Droid Sans"/>
                <a:ea typeface="Droid Sans"/>
                <a:cs typeface="Droid Sans"/>
                <a:sym typeface="Droid Sans"/>
              </a:rPr>
              <a:t>Safety Glasses and ear required while in use</a:t>
            </a:r>
            <a:endParaRPr sz="1900">
              <a:solidFill>
                <a:srgbClr val="000000"/>
              </a:solidFill>
              <a:latin typeface="Droid Sans"/>
              <a:ea typeface="Droid Sans"/>
              <a:cs typeface="Droid Sans"/>
              <a:sym typeface="Droid Sans"/>
            </a:endParaRPr>
          </a:p>
          <a:p>
            <a:pPr indent="-3492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Droid Sans"/>
              <a:buChar char="●"/>
            </a:pPr>
            <a:r>
              <a:rPr lang="en" sz="1900">
                <a:solidFill>
                  <a:srgbClr val="000000"/>
                </a:solidFill>
                <a:latin typeface="Droid Sans"/>
                <a:ea typeface="Droid Sans"/>
                <a:cs typeface="Droid Sans"/>
                <a:sym typeface="Droid Sans"/>
              </a:rPr>
              <a:t>Ensure all safeguards are in place before use</a:t>
            </a:r>
            <a:endParaRPr sz="1900">
              <a:solidFill>
                <a:srgbClr val="000000"/>
              </a:solidFill>
              <a:latin typeface="Droid Sans"/>
              <a:ea typeface="Droid Sans"/>
              <a:cs typeface="Droid Sans"/>
              <a:sym typeface="Droid Sans"/>
            </a:endParaRPr>
          </a:p>
          <a:p>
            <a:pPr indent="-3492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Droid Sans"/>
              <a:buChar char="●"/>
            </a:pPr>
            <a:r>
              <a:rPr lang="en" sz="1900">
                <a:solidFill>
                  <a:srgbClr val="000000"/>
                </a:solidFill>
                <a:latin typeface="Droid Sans"/>
                <a:ea typeface="Droid Sans"/>
                <a:cs typeface="Droid Sans"/>
                <a:sym typeface="Droid Sans"/>
              </a:rPr>
              <a:t>Always have assistance from a mentor</a:t>
            </a:r>
            <a:endParaRPr sz="1900">
              <a:solidFill>
                <a:srgbClr val="000000"/>
              </a:solidFill>
              <a:latin typeface="Droid Sans"/>
              <a:ea typeface="Droid Sans"/>
              <a:cs typeface="Droid Sans"/>
              <a:sym typeface="Droid Sans"/>
            </a:endParaRPr>
          </a:p>
          <a:p>
            <a:pPr indent="-3492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Droid Sans"/>
              <a:buChar char="●"/>
            </a:pPr>
            <a:r>
              <a:rPr lang="en" sz="1900">
                <a:solidFill>
                  <a:srgbClr val="000000"/>
                </a:solidFill>
                <a:latin typeface="Droid Sans"/>
                <a:ea typeface="Droid Sans"/>
                <a:cs typeface="Droid Sans"/>
                <a:sym typeface="Droid Sans"/>
              </a:rPr>
              <a:t>Keep hands away from the blade. Safe distance is around 6 inches away from the blade</a:t>
            </a:r>
            <a:endParaRPr sz="1900">
              <a:solidFill>
                <a:srgbClr val="000000"/>
              </a:solidFill>
              <a:latin typeface="Droid Sans"/>
              <a:ea typeface="Droid Sans"/>
              <a:cs typeface="Droid Sans"/>
              <a:sym typeface="Droid Sans"/>
            </a:endParaRPr>
          </a:p>
          <a:p>
            <a:pPr indent="-3492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Droid Sans"/>
              <a:buChar char="●"/>
            </a:pPr>
            <a:r>
              <a:rPr lang="en" sz="1900">
                <a:solidFill>
                  <a:srgbClr val="000000"/>
                </a:solidFill>
                <a:latin typeface="Droid Sans"/>
                <a:ea typeface="Droid Sans"/>
                <a:cs typeface="Droid Sans"/>
                <a:sym typeface="Droid Sans"/>
              </a:rPr>
              <a:t>After completing a cut, let the blade come to a complete stop before retrieving materials</a:t>
            </a:r>
            <a:endParaRPr sz="1900">
              <a:solidFill>
                <a:srgbClr val="000000"/>
              </a:solidFill>
              <a:latin typeface="Droid Sans"/>
              <a:ea typeface="Droid Sans"/>
              <a:cs typeface="Droid Sans"/>
              <a:sym typeface="Droid Sans"/>
            </a:endParaRPr>
          </a:p>
        </p:txBody>
      </p:sp>
      <p:pic>
        <p:nvPicPr>
          <p:cNvPr id="134" name="Google Shape;134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3727675"/>
            <a:ext cx="1256124" cy="1415823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20"/>
          <p:cNvSpPr/>
          <p:nvPr/>
        </p:nvSpPr>
        <p:spPr>
          <a:xfrm flipH="1">
            <a:off x="7857900" y="4110700"/>
            <a:ext cx="1286100" cy="1032900"/>
          </a:xfrm>
          <a:prstGeom prst="rtTriangle">
            <a:avLst/>
          </a:prstGeom>
          <a:solidFill>
            <a:srgbClr val="000000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36" name="Google Shape;136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9775" y="1747350"/>
            <a:ext cx="3009226" cy="21809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Google Shape;141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5500" y="1237177"/>
            <a:ext cx="1326364" cy="1032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21"/>
          <p:cNvPicPr preferRelativeResize="0"/>
          <p:nvPr/>
        </p:nvPicPr>
        <p:blipFill rotWithShape="1">
          <a:blip r:embed="rId4">
            <a:alphaModFix/>
          </a:blip>
          <a:srcRect b="0" l="0" r="46905" t="0"/>
          <a:stretch/>
        </p:blipFill>
        <p:spPr>
          <a:xfrm>
            <a:off x="1561863" y="1200125"/>
            <a:ext cx="1172275" cy="130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21"/>
          <p:cNvPicPr preferRelativeResize="0"/>
          <p:nvPr/>
        </p:nvPicPr>
        <p:blipFill rotWithShape="1">
          <a:blip r:embed="rId5">
            <a:alphaModFix/>
          </a:blip>
          <a:srcRect b="0" l="7261" r="0" t="0"/>
          <a:stretch/>
        </p:blipFill>
        <p:spPr>
          <a:xfrm>
            <a:off x="34274" y="2393300"/>
            <a:ext cx="1123174" cy="12111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2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926950" y="2571761"/>
            <a:ext cx="2255200" cy="928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21"/>
          <p:cNvPicPr preferRelativeResize="0"/>
          <p:nvPr/>
        </p:nvPicPr>
        <p:blipFill>
          <a:blip r:embed="rId7">
            <a:alphaModFix amt="5000"/>
          </a:blip>
          <a:stretch>
            <a:fillRect/>
          </a:stretch>
        </p:blipFill>
        <p:spPr>
          <a:xfrm>
            <a:off x="1644782" y="0"/>
            <a:ext cx="5854443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21"/>
          <p:cNvSpPr/>
          <p:nvPr/>
        </p:nvSpPr>
        <p:spPr>
          <a:xfrm>
            <a:off x="0" y="0"/>
            <a:ext cx="9144000" cy="1152600"/>
          </a:xfrm>
          <a:prstGeom prst="rect">
            <a:avLst/>
          </a:prstGeom>
          <a:solidFill>
            <a:srgbClr val="980000"/>
          </a:solidFill>
          <a:ln cap="flat" cmpd="sng" w="9525">
            <a:solidFill>
              <a:srgbClr val="98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" name="Google Shape;147;p21"/>
          <p:cNvSpPr txBox="1"/>
          <p:nvPr>
            <p:ph type="title"/>
          </p:nvPr>
        </p:nvSpPr>
        <p:spPr>
          <a:xfrm>
            <a:off x="311700" y="76200"/>
            <a:ext cx="8520600" cy="107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5020">
                <a:solidFill>
                  <a:schemeClr val="lt1"/>
                </a:solidFill>
                <a:latin typeface="Audiowide"/>
                <a:ea typeface="Audiowide"/>
                <a:cs typeface="Audiowide"/>
                <a:sym typeface="Audiowide"/>
              </a:rPr>
              <a:t>Handheld Power Tools</a:t>
            </a:r>
            <a:endParaRPr sz="5020">
              <a:solidFill>
                <a:schemeClr val="lt1"/>
              </a:solidFill>
              <a:latin typeface="Audiowide"/>
              <a:ea typeface="Audiowide"/>
              <a:cs typeface="Audiowide"/>
              <a:sym typeface="Audiowide"/>
            </a:endParaRPr>
          </a:p>
        </p:txBody>
      </p:sp>
      <p:sp>
        <p:nvSpPr>
          <p:cNvPr id="148" name="Google Shape;148;p21"/>
          <p:cNvSpPr/>
          <p:nvPr/>
        </p:nvSpPr>
        <p:spPr>
          <a:xfrm flipH="1">
            <a:off x="7857900" y="4110700"/>
            <a:ext cx="1286100" cy="1032900"/>
          </a:xfrm>
          <a:prstGeom prst="rtTriangle">
            <a:avLst/>
          </a:prstGeom>
          <a:solidFill>
            <a:srgbClr val="000000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" name="Google Shape;149;p21"/>
          <p:cNvSpPr txBox="1"/>
          <p:nvPr>
            <p:ph idx="1" type="body"/>
          </p:nvPr>
        </p:nvSpPr>
        <p:spPr>
          <a:xfrm>
            <a:off x="3066300" y="1359225"/>
            <a:ext cx="5925300" cy="335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/>
          </a:bodyPr>
          <a:lstStyle/>
          <a:p>
            <a:pPr indent="-346075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Droid Sans"/>
              <a:buChar char="●"/>
            </a:pPr>
            <a:r>
              <a:rPr lang="en" sz="2000">
                <a:solidFill>
                  <a:srgbClr val="000000"/>
                </a:solidFill>
                <a:latin typeface="Droid Sans"/>
                <a:ea typeface="Droid Sans"/>
                <a:cs typeface="Droid Sans"/>
                <a:sym typeface="Droid Sans"/>
              </a:rPr>
              <a:t>Safety Glasses required while in use</a:t>
            </a:r>
            <a:endParaRPr sz="2000">
              <a:solidFill>
                <a:srgbClr val="000000"/>
              </a:solidFill>
              <a:latin typeface="Droid Sans"/>
              <a:ea typeface="Droid Sans"/>
              <a:cs typeface="Droid Sans"/>
              <a:sym typeface="Droid Sans"/>
            </a:endParaRPr>
          </a:p>
          <a:p>
            <a:pPr indent="-346075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Droid Sans"/>
              <a:buChar char="●"/>
            </a:pPr>
            <a:r>
              <a:rPr lang="en" sz="2000">
                <a:solidFill>
                  <a:srgbClr val="000000"/>
                </a:solidFill>
                <a:latin typeface="Droid Sans"/>
                <a:ea typeface="Droid Sans"/>
                <a:cs typeface="Droid Sans"/>
                <a:sym typeface="Droid Sans"/>
              </a:rPr>
              <a:t>Do not wear gloves if there is rotating machinery</a:t>
            </a:r>
            <a:endParaRPr sz="2000">
              <a:solidFill>
                <a:srgbClr val="000000"/>
              </a:solidFill>
              <a:latin typeface="Droid Sans"/>
              <a:ea typeface="Droid Sans"/>
              <a:cs typeface="Droid Sans"/>
              <a:sym typeface="Droid Sans"/>
            </a:endParaRPr>
          </a:p>
          <a:p>
            <a:pPr indent="-346075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Droid Sans"/>
              <a:buChar char="●"/>
            </a:pPr>
            <a:r>
              <a:rPr lang="en" sz="2000">
                <a:solidFill>
                  <a:srgbClr val="000000"/>
                </a:solidFill>
                <a:latin typeface="Droid Sans"/>
                <a:ea typeface="Droid Sans"/>
                <a:cs typeface="Droid Sans"/>
                <a:sym typeface="Droid Sans"/>
              </a:rPr>
              <a:t>Keep hands away from the blade/bit</a:t>
            </a:r>
            <a:endParaRPr sz="2000">
              <a:solidFill>
                <a:srgbClr val="000000"/>
              </a:solidFill>
              <a:latin typeface="Droid Sans"/>
              <a:ea typeface="Droid Sans"/>
              <a:cs typeface="Droid Sans"/>
              <a:sym typeface="Droid Sans"/>
            </a:endParaRPr>
          </a:p>
          <a:p>
            <a:pPr indent="-346075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Droid Sans"/>
              <a:buChar char="●"/>
            </a:pPr>
            <a:r>
              <a:rPr lang="en" sz="2000">
                <a:solidFill>
                  <a:srgbClr val="000000"/>
                </a:solidFill>
                <a:latin typeface="Droid Sans"/>
                <a:ea typeface="Droid Sans"/>
                <a:cs typeface="Droid Sans"/>
                <a:sym typeface="Droid Sans"/>
              </a:rPr>
              <a:t>Ear protection is required if you are grinding metal</a:t>
            </a:r>
            <a:endParaRPr sz="2000">
              <a:solidFill>
                <a:srgbClr val="000000"/>
              </a:solidFill>
              <a:latin typeface="Droid Sans"/>
              <a:ea typeface="Droid Sans"/>
              <a:cs typeface="Droid Sans"/>
              <a:sym typeface="Droid Sans"/>
            </a:endParaRPr>
          </a:p>
          <a:p>
            <a:pPr indent="-346075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Droid Sans"/>
              <a:buChar char="●"/>
            </a:pPr>
            <a:r>
              <a:rPr lang="en" sz="2000">
                <a:solidFill>
                  <a:srgbClr val="000000"/>
                </a:solidFill>
                <a:latin typeface="Droid Sans"/>
                <a:ea typeface="Droid Sans"/>
                <a:cs typeface="Droid Sans"/>
                <a:sym typeface="Droid Sans"/>
              </a:rPr>
              <a:t>Ear protection recommended for louder tools</a:t>
            </a:r>
            <a:endParaRPr sz="2000">
              <a:solidFill>
                <a:srgbClr val="000000"/>
              </a:solidFill>
              <a:latin typeface="Droid Sans"/>
              <a:ea typeface="Droid Sans"/>
              <a:cs typeface="Droid Sans"/>
              <a:sym typeface="Droid Sans"/>
            </a:endParaRPr>
          </a:p>
        </p:txBody>
      </p:sp>
      <p:pic>
        <p:nvPicPr>
          <p:cNvPr id="150" name="Google Shape;150;p21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0" y="3727675"/>
            <a:ext cx="1256124" cy="14158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